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41"/>
  </p:notesMasterIdLst>
  <p:sldIdLst>
    <p:sldId id="467" r:id="rId4"/>
    <p:sldId id="525" r:id="rId5"/>
    <p:sldId id="486" r:id="rId6"/>
    <p:sldId id="526" r:id="rId7"/>
    <p:sldId id="485" r:id="rId8"/>
    <p:sldId id="487" r:id="rId9"/>
    <p:sldId id="2334" r:id="rId10"/>
    <p:sldId id="2330" r:id="rId11"/>
    <p:sldId id="488" r:id="rId12"/>
    <p:sldId id="2331" r:id="rId13"/>
    <p:sldId id="2333" r:id="rId14"/>
    <p:sldId id="2306" r:id="rId15"/>
    <p:sldId id="2307" r:id="rId16"/>
    <p:sldId id="2308" r:id="rId17"/>
    <p:sldId id="2311" r:id="rId18"/>
    <p:sldId id="2335" r:id="rId19"/>
    <p:sldId id="2314" r:id="rId20"/>
    <p:sldId id="2313" r:id="rId21"/>
    <p:sldId id="2319" r:id="rId22"/>
    <p:sldId id="2322" r:id="rId23"/>
    <p:sldId id="2321" r:id="rId24"/>
    <p:sldId id="2315" r:id="rId25"/>
    <p:sldId id="2325" r:id="rId26"/>
    <p:sldId id="2324" r:id="rId27"/>
    <p:sldId id="2320" r:id="rId28"/>
    <p:sldId id="2326" r:id="rId29"/>
    <p:sldId id="2327" r:id="rId30"/>
    <p:sldId id="2318" r:id="rId31"/>
    <p:sldId id="2328" r:id="rId32"/>
    <p:sldId id="489" r:id="rId33"/>
    <p:sldId id="2309" r:id="rId34"/>
    <p:sldId id="2310" r:id="rId35"/>
    <p:sldId id="490" r:id="rId36"/>
    <p:sldId id="491" r:id="rId37"/>
    <p:sldId id="492" r:id="rId38"/>
    <p:sldId id="493" r:id="rId39"/>
    <p:sldId id="49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0" d="100"/>
          <a:sy n="80" d="100"/>
        </p:scale>
        <p:origin x="60" y="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1T19:33:23.854"/>
    </inkml:context>
    <inkml:brush xml:id="br0">
      <inkml:brushProperty name="width" value="0.1" units="cm"/>
      <inkml:brushProperty name="height" value="0.6" units="cm"/>
      <inkml:brushProperty name="color" value="#66CC00"/>
      <inkml:brushProperty name="ignorePressure" value="1"/>
      <inkml:brushProperty name="inkEffects" value="pencil"/>
    </inkml:brush>
    <inkml:context xml:id="ctx1">
      <inkml:inkSource xml:id="inkSrc3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1" timeString="2019-02-01T19:33:38.345"/>
    </inkml:context>
    <inkml:brush xml:id="br1">
      <inkml:brushProperty name="width" value="0.1" units="cm"/>
      <inkml:brushProperty name="height" value="0.6" units="cm"/>
      <inkml:brushProperty name="color" value="#66CC00"/>
      <inkml:brushProperty name="inkEffects" value="pencil"/>
    </inkml:brush>
  </inkml:definitions>
  <inkml:trace contextRef="#ctx0" brushRef="#br0">276 252,'0'4,"4"4,4 2,6 6,0 4,-3 11,1 2,6 5,-1 2,5 6,3 3,0 0,0-4,-5-14,-5-12</inkml:trace>
  <inkml:trace contextRef="#ctx0" brushRef="#br0" timeOffset="2647.919">187 340,'0'7,"4"11,5 9,1 8,2 5,11 7,5 0,-2-5,-2-6,-6-8</inkml:trace>
  <inkml:trace contextRef="#ctx0" brushRef="#br0" timeOffset="7432.169">253 252,'-3'0,"-2"4,0 4,2 6,0 3,9 3,3 2,4 1,3 0,3 7,2 3,1-1,1-2,3-2,-2-2,-1-6,-2-6,4-5,2-1,-5-5,-9-8,-11-2,-13-3,-9-9,-4-4,2-2,-4 0,-4-5,-8 1,2 1,7-3,5 1,7 1,2 6,0 3,2 1,4 0,3 14,11 20,18 22,10 13,7 4,0-2,1-3,-3-10,-12-19,-9-16,-28-25,-22-15,-10-6,-9-7,1 5,6 6,9 6,9 5,11 13,20 18,21 16,25 15,11 9,0 1,-4-3,-12-13,-20-19,-15-14,-16-11,-15-10,-12-1,-3 4,4 13,7 16,12 10,9 10,7 4,5 1,0-2,2-5,0-12,-1-14,-3-20,-3-9,-1-3,-5-4,-2 1,-4 6,-4 5,-3 3,0 1,4 1,0-5,12 7,19 21,20 22,16 20,4 12,5 2,-5 3,-9-5,-13-5,-16-12,-16-12,-12-14,-13-18,-10-11,-4-8,-4-3,2 3,2 5,7 2,9 4</inkml:trace>
  <inkml:trace contextRef="#ctx1" brushRef="#br1">1113 548 8 112536 56955,'-1'-1'0'821'880,"1"0"0"-821"-880,-1-1 0 0 0,0-2 0 0 0,0 0 0 0 0,0-1 0 0 0,0 0 0 0 0,-1 0 0 0 0,1 1 0 0 0,0 0 0 0 0,0 0 0 0 0,0 0 0 0 0,1 0 0 0 0,-1-2 0 0 0,1 0 0 0 0,-1-1 0 0 0,1-1 0 0 0,-1 2 0 0 0,0 1 0 0 0,-2 2 0 0 0,1 1-8 0 0</inkml:trace>
  <inkml:trace contextRef="#ctx1" brushRef="#br1" timeOffset="1131.873">1044 510 8 111795 58127,'0'0'0'0'0,"0"0"0"0"0,-1 1 0 0 0,1-1 0 0 0,1-2 0 0 0,0 0 0 0 0,0-1 0 0 0,0-1 0 0 0,1 1 0 0 0,0-1 0 0 0,0 0 0 0 0,1 0 0 0 0,1 1 0 0 0,-1-1 0 0 0,1 1 0 0 0,1-1 0 0 0,0 0 0 0 0,1 0 0 0 0,0 0 0 0 0,0 0 0 0 0,1 2 0 0 0,0 0 0 0 0,1 1 0 0 0,0 1 0 0 0,1 0 0 0 0,0 1 0 0 0,1 1 0 0 0,-1 0 0 0 0,1 0 0 0 0,0 0 0 0 0,-1-1 0 0 0,0-2 0 0 0,-1-1 0 0 0,-1-2 0 0 0,0-2 0 0 0,-1-1 0 0 0,-1-1 0 0 0,0-1 0 0 0,1-1 0 0 0,0-2 0 0 0,1 0 0 0 0,0-1 0 0 0,0 0 0 0 0,1-1 0 0 0,0 1 0 0 0,0 0 0 0 0,-1 3 0 0 0,-1 1 0 0 0,0 2 0 0 0,-1 2 0 0 0,-1 2 0 0 0,-1 1 0 0 0,-1 1 0 0 0,-1 1 0 0 0,-1 0 0 0 0,-1 0 16 0 0,-1 0 72 0 0,-1 1 56 0 0,0 0 64 0 0,-1 1 32 0 0,0 0 16 0 0,-1 2-16 0 0,0 0-40 0 0,-1 1-16 0 0,-1 2 24 0 0,-1 1 8 0 0,-1 2 0 0 0,-1 3-23 0 0,0 1-49 0 0,-1 3-48 0 0,0 3-16 0 0,-1 1-32 0 0,-1 3 16 0 0,-1 2 24 0 0,0 2 40 0 0,-1 1 24 0 0,0-1 8 0 0,1 1-24 0 0,0 0-48 0 0,2-2-24 0 0,0 1-8 0 0,1-2 0 0 0,0-1 56 0 0,1-3 64 0 0,0-3 136 0 0,1-4 120 0 0,1-2 144 0 0,0-3 80 0 0,0-2 16 0 0,0-3-47 0 0,2-1-105 0 0,0-1-48 0 0,1-1-112 0 0,2-1-56 0 0,1-1-48 0 0,1 0-128 0 0,1 0-16 0 0,1 0-112 0 0,1 0 0 0 0,0-1 16 0 0,2 0-24 0 0,2-1 32 0 0,1-1 8 0 0,1-3-8 0 0,1-2 16 0 0,1-4-8 0 0,1-3 32 0 0,0-5 0 0 0,1-3-16 0 0,-1-2 8 0 0,0-2-96 0 0,0 0 88 0 0,-2-1-24 0 0,-2 2 48 0 0,-1 1-32 0 0,-2 3-8 0 0,-1 1-8 0 0,-1 3-16 0 0,-1 2 48 0 0,-1 2-48 0 0,0 1-40 0 0,-1 3 8 0 0,0 2 48 0 0,0 2-48 0 0,-1 3 16 0 0,0 1-16 0 0,-1 3-96 0 0,-1 2-16 0 0,-2 2 32 0 0,-2 5-24 0 0,-1 2 24 0 0,-2 5 24 0 0,-1 3-16 0 0,-1 3 56 0 0,-1 1 0 0 0,0 3 24 0 0,0 0 40 0 0,-1 1-56 0 0,-1 1 64 0 0,-1 0-24 0 0,-1 1 16 0 0,0 0-32 0 0,-2 1-16 0 0,1 0 16 0 0,0-1-48 0 0,0 0 56 0 0,1-1 16 0 0,3-2-16 0 0,1-1-8 0 0,2-3 32 0 0,3-3-32 0 0,2-2 72 0 0,4-5-40 0 0,2-2-40 0 0,4-3-8 0 0,2-3-48 0 0,3-3 88 0 0,5-3 8 0 0,2-4 24 0 0,5-5 0 0 0,2-5 8 0 0,4-6 32 0 0,4-8 0 0 0,2-7 8 0 0,3-7-56 0 0,0-6 8 0 0,1-5-24 0 0,-2-2-8 0 0,-1 0-8 0 0,-1 1 8 0 0,-2 0 8 0 0,-1 1-80 0 0,0 1 96 0 0,-1 1-64 0 0,-1 3 80 0 0,-2 4 32 0 0,-3 5-32 0 0,-3 7 40 0 0,-5 7-8 0 0,-4 7 64 0 0,-5 8 16 0 0,-5 5 16 0 0,-3 5-72 0 0,-3 4-72 0 0,-2 4-8 0 0,-3 4 0 0 0,-3 4-8 0 0,-3 5-8 0 0,-3 3-8 0 0,-2 5-16 0 0,-1 3 8 0 0,-1 3 32 0 0,-1 2-32 0 0,-1 3 0 0 0,1 1 16 0 0,-1 2 8 0 0,1 0 8 0 0,0-2 40 0 0,1-1-24 0 0,2-2 24 0 0,3-3-8 0 0,4-4-40 0 0,3-5 32 0 0,5-5-88 0 0,3-5 56 0 0,2-5-16 0 0,2-4 32 0 0,0-3 24 0 0,1-2-16 0 0,0-1 24 0 0,1-3 65 0 0,0-1-57 0 0,2-2 24 0 0,2-4-8 0 0,0-2-88 0 0,1-4 88 0 0,2-4-64 0 0,1-4 16 0 0,1-3 16 0 0,1-2-48 0 0,1-1 0 0 0,0-1-56 0 0,2 0 16 0 0,0 0 32 0 0,0 2-40 0 0,1 1 64 0 0,-2 2-128 0 0,0 4-136 0 0,-2 4-105 0 0,-2 3-191 0 0,-3 4 16 0 0,-2 4 24 0 0,-3 3 120 0 0,-2 4 128 0 0,-2 2 8 0 0,-3 3 128 0 0,-1 2-8 0 0,-1 2 48 0 0,-3 3 32 0 0,0 1-16 0 0,0 3 24 0 0,-1 0-16 0 0,1 3 16 0 0,0 1 0 0 0,0 1-24 0 0,1 0-448 0 0,1 1-809 0 0,1 0-1079 0 0,0 1-489 0 0,0 0 1305 0 0,-2 0 1544 0 0,-1 0 24 0 0,0-4-8 0 0</inkml:trace>
  <inkml:trace contextRef="#ctx1" brushRef="#br1" timeOffset="1663.452">1059 665 8 111795 58127,'0'0'0'1675'1774,"0"-1"0"-1675"-1774,-1-1 0 0 0,1-1 0 0 0,0 1-8 0 0</inkml:trace>
  <inkml:trace contextRef="#ctx1" brushRef="#br1" timeOffset="1897.86">1069 735 8 113470 59901,'-2'3'0'0'0,"-3"2"0"0"0,-2 2 0 0 0,0 1 0 0 0,0-1 0 0 0,0-2 0 0 0,2-1 0 0 0,2-4 0 0 0,0-1-8 0 0</inkml:trace>
  <inkml:trace contextRef="#ctx1" brushRef="#br1" timeOffset="2074.447">1033 734 8 113470 59901,'0'0'0'0'0,"-1"2"0"0"0,0 1 0 0 0,1 1 0 0 0,-1-1-8 0 0</inkml:trace>
  <inkml:trace contextRef="#ctx1" brushRef="#br1" timeOffset="2272.873">1145 703 8 115123 59576,'-1'1'0'0'0,"-1"1"0"0"0,-1 1 0 0 0,0 1 0 0 0,0 1 0 0 0,1-1 0 0 0,-1-1-8 0 0</inkml:trace>
  <inkml:trace contextRef="#ctx1" brushRef="#br1" timeOffset="2589.104">1230 563 8 113470 59901,'-1'0'0'0'0,"-2"1"312"0"0,-1 0 520 0 0,0 1-112 0 0,-1 1-360 0 0,0 1-247 0 0,0-1-194 0 0,1 1-247 0 0,2 0-432 0 0,0 0-144 0 0,0 0 640 0 0,2-1 264 0 0,0-1-8 0 0</inkml:trace>
  <inkml:trace contextRef="#ctx1" brushRef="#br1" timeOffset="6908.425">1367 521 8 113585 64089,'-2'-3'0'1020'885,"-2"-2"0"-1020"-885,-1-2 0 0 0,-1-1 0 0 0,1-2 0 0 0,-1-1 0 0 0,1 0 0 0 0,-1 0 0 0 0,1 1 0 0 0,-2 0 0 0 0,0 2 0 0 0,-1 1 0 0 0,-1 1 0 0 0,1 2 0 0 0,-2 0 0 0 0,2 2-8 0 0</inkml:trace>
  <inkml:trace contextRef="#ctx1" brushRef="#br1" timeOffset="12310.982">1120 445 8 118541 64210,'0'0'0'0'0,"-1"-1"0"0"0,1 1 0 0 0,0-1 0 0 0,0-1 0 0 0,1 1 0 0 0,1-1 0 0 0,1 0 0 0 0,0 0 0 0 0,3 0 0 0 0,-1 0 0 0 0,2 1 0 0 0,-1 0 0 0 0,1 1 0 0 0,-1 0 0 0 0,0 0 0 0 0,-1 1 0 0 0,-2 0 0 0 0,0 1 0 0 0,-2-1 0 0 0,-1 0 0 0 0,0 1 0 0 0,-1-2 0 0 0,1 0 0 0 0,-1 0 0 0 0,1-1 0 0 0,0 0 0 0 0,0 0 0 0 0,-1 1 0 0 0,0-1 0 0 0,1 1 0 0 0,-1 0 0 0 0,1 0 0 0 0,-1 0 0 0 0,0-1 0 0 0,1 1 0 0 0,-1 1 0 0 0,1 0 0 0 0,0 0 0 0 0,0 0 0 0 0,-1 1 0 0 0,0 0 0 0 0,-1 1 0 0 0,0 0 0 0 0,-2 1 16 0 0,0-1 24 0 0,-1 2 32 0 0,-2-1 56 0 0,0 1 48 0 0,-2 0 0 0 0,0 1-48 0 0,0 1-64 0 0,0 0-48 0 0,0 1-24 0 0,0 1 0 0 0,1 1 16 0 0,0 1-8 0 0,-1 3 8 0 0,0 1 0 0 0,-1 3-24 0 0,1 4 8 0 0,-1 1-8 0 0,1 4-8 0 0,-1 1 24 0 0,1 2 8 0 0,1 1 16 0 0,-1 0 0 0 0,0-1 16 0 0,0-1-16 0 0,-2-3 16 0 0,0-1 56 0 0,1-2 48 0 0,-1-3 40 0 0,1-1 32 0 0,1-2-56 0 0,2-3-8 0 0,0-1-24 0 0,2-2-16 0 0,3-3-24 0 0,1-1-32 0 0,1-3-32-3936 764,3-2 0 3936-764,0-2 49 0 0,3-2 7 0 0,0-1 32 0 0,2-3 40 0 0,2-3-32 0 0,0-4-8 0 0,2-3-24 0 0,2-4-16 0 0,2-3-40 0 0,2-3 8 0 0,1-3-32 0 0,1-4-8 0 0,0-2 8 0 0,0-2 8 0 0,-2-2-16 0 0,0 1-16 0 0,-2 1 32 0 0,0 1-16 0 0,0 3 16 0 0,-2 1 24 0 0,0 2-16 0 0,-2 3 40 0 0,-1 2 48 0 0,-2 3 0 0 0,-1 2 56 0 0,-2 4 0 0 0,-1 3-40 0 0,-1 2-56 0 0,0 3-40 0 0,0 2-80 0 0,-1 2-96 0 0,1 2-48 0 0,0 3-104 0 0,1 1-72 0 0,-1 3-40 0 0,0 1 7 0 0,0 3 41 0 0,-1 4 80 0 0,0 2 80 0 0,-1 3 72 0 0,-2 2 64 0 0,-2 3 64 0 0,-1 0 24 0 0,-2 2 0 0 0,-3 2-16 0 0,-1 1 16 0 0,-4 2-16 0 0,-1 0 16 0 0,-3 2 8 0 0,-1 0 56 0 0,-2 1 72 0 0,-1 1 40 0 0,-1-1 72 0 0,-1-2-31 0 0,0 0-25 0 0,1-2 0 0 0,-1 0 8 0 0,1-3 40 0 0,2-1 40 0 0,2-3 40 0 0,3-3-8 0 0,2-4 80 0 0,2-4 40 0 0,4-4-24 0 0,3-5-16 0 0,4-5-120 0 0,3-5-104 0 0,2-5-96 0 0,3-6-32 0 0,3-6-24 0 0,3-5-40 0 0,2-6 8 0 0,2-4-8 0 0,0-4-64 0 0,2-4-8 0 0,-1-1-16 0 0,0 0 0 0 0,-1 1 24 0 0,0 3 32 0 0,-2 2 0 0 0,1 4 8 0 0,-2 4 24 0 0,0 3-32 0 0,-1 4 24 0 0,-2 4 8 0 0,0 3 16 0 0,-1 4-48 0 0,-2 4 48 0 0,0 2 16 0 0,-2 3-32 0 0,-1 3 56 0 0,-1 2-56 0 0,-1 2-40 0 0,-2 3 112 0 0,-2 2 24 0 0,-2 2 72 0 0,-3 3 0 0 0,-2 3-56 0 0,-2 4-72 0 0,-2 4 32 0 0,-3 5-24 0 0,-1 3 1 0 0,-3 6-1 0 0,0 3-48 0 0,-2 3 0 0 0,0 5 0 0 0,-1 2 24 0 0,0 3 16 0 0,-1 2-16 0 0,1-1-16 0 0,-1-2-16 0 0,1-2 0 0 0,3-5 56 0 0,1-4 8 0 0,4-6 32 0 0,2-6 8 0 0,3-6-16 0 0,3-6 64 0 0,3-5 0 0 0,3-6 152 0 0,2-5 56 0 0,4-4 64 0 0,2-5-8 0 0,3-4-176 0 0,4-6-72 0 0,3-5-128 0 0,3-7-40 0 0,2-5-24 0 0,1-7-88 0 0,2-6-152 0 0,-1-5-104 0 0,2-4-160 0 0,0-3-104 0 0,1-2 40 0 0,0 1 95 0 0,0 1 129 0 0,-1 2 160 0 0,-2 5 112 0 0,-2 6 8 0 0,-4 7 88 0 0,-5 7 144 0 0,-3 8 144 0 0,-4 8 104 0 0,-3 5-7 0 0,-2 7-129 0 0,0 4-184 0 0,-2 3-128 0 0,1 3-144 0 0,-1 2-89 0 0,0 3-15 0 0,-1 4-16 0 0,-1 3 80 0 0,-1 5 136 0 0,-2 4 32 0 0,-3 3 64 0 0,-2 4 40 0 0,-3 3-32 0 0,-4 3 32 0 0,-1 2-8 0 0,-2 2 8 0 0,-2 0 16 0 0,0 1 16 0 0,0-2 16 0 0,0 0-8 0 0,3-3-48 0 0,1-1 0 0 0,2-3 0 0 0,3-2 16 0 0,2-3 24 0 0,2-3 0 0 0,2-4 16 0 0,2-5-48 0 0,1-4 16 0 0,3-5-16 0 0,1-3 32 0 0,2-4 64 0 0,1-4 32 0 0,2-4 32 0 0,2-5-32 0 0,2-4-47 0 0,2-5-81 0 0,2-6 8 0 0,3-5-24 0 0,1-3 24 0 0,1-4 16 0 0,0 0-32 0 0,1 0 0 0 0,-1 1-32 0 0,0 3 16 0 0,-2 2 8 0 0,0 5-8 0 0,-2 4-8 0 0,-2 4-16 0 0,-2 4 24 0 0,-1 4 8 0 0,-3 4 16 0 0,-2 3 88 0 0,-2 3 64 0 0,-2 4 48 0 0,-2 3 40 0 0,-2 4-128 0 0,-2 3-56 0 0,-1 5-16 0 0,-3 4-40 0 0,-2 3 40 0 0,-3 5-32 0 0,-2 2-40 0 0,-2 3 24 0 0,-2 2-16 0 0,0 0-8 0 0,0 0 56 0 0,0 0-40 0 0,2 0 24 0 0,0-1-16 0 0,0 1 0 0 0,1-1-8 0 0,1-1 24 0 0,0-1 120 0 0,1-2 88 0 0,0-4 144 0 0,1-4-16 0 0,2-4 24 0 0,3-3-232 0 0,2-5 0 0 0,2-2-32 0 0,3-4-80 0 0,2-2 56 0 0,1-3-32 0 0,2-2-8 0 0,1-3 56 0 0,1-2-16 0 0,1-5-152 0 0,2-4-32 0 0,1-5-136 0 0,3-5-128 0 0,2-5-120 0 0,1-3-120 0 0,2-4-40 0 0,1-1 112 0 0,-1 0 88 0 0,0 1 144 0 0,-2 5 24 0 0,-2 4-129 0 0,-4 6-23 0 0,-3 6-40 0 0,-4 8-40 0 0,-3 5 184 0 0,-4 6 104 0 0,-3 7 144 0 0,-3 4 184 0 0,-3 7 72 0 0,-1 5 32 0 0,-2 6 8 0 0,-2 5-80 0 0,0 5 24 0 0,0 3 8 0 0,-1 4 0 0 0,2 1 32 0 0,0 0-16 0 0,0-1 65 0 0,1-2 23 0 0,-1-3 144 0 0,1-3 72 0 0,1-3-48 0 0,0-3 32 0 0,0-4-24 0 0,2-2-24 0 0,-1-4-24 0 0,2-2-32 0 0,1-2-96 0 0,0-3-136 0 0,2-2 33 0 0,1-3-73 0 0,3-3-24 0 0,1-3 8 0 0,2-3-128 0 0,2-3-128 0 0,3-3-88 0 0,2-3-113 0 0,3-4-7 0 0,1-4-40 0 0,4-4 16 0 0,2-5 16 0 0,2-3 112 0 0,2-3 104 0 0,2-1 64 0 0,0-1 80 0 0,0 2 40 0 0,-3 3 64 0 0,-3 3 64 0 0,-3 3 40 0 0,-3 5 56 0 0,-2 3-16 0 0,-3 5-64 0 0,-1 3-40 0 0,-2 3-96 0 0,0 2-120 0 0,-1 3-32 0 0,0 3-104 0 0,-1 3-40 0 0,-1 4 48 0 0,-1 4 16 0 0,-2 5 80 0 0,-1 5 88 0 0,-1 4-40 0 0,-2 2 72 0 0,-2 2-24 0 0,0 0 112 0 0,0-2 120 0 0,0 0 128 0 0,-1-3 96 0 0,1-3 32 0 0,1-3 16-2047 341,0-3-79 2047-341,2-3-65 0 0,1-4-144 0 0,2-3-64 0 0,2-5-80 0 0,2-3-40 0 0,3-3 8 0 0,3-5 16 0 0,3-3 16 0 0,2-4 24 0 0,3-5-72 0 0,2-5-56 0 0,2-7-16 0 0,3-5-56 0 0,2-5 56 0 0,0-3 112 0 0,0-3-72 0 0,0 0 72 0 0,-3 0-16 0 0,-1 3-72 0 0,-4 2 64 0 0,-2 5-8 0 0,-3 5-16 0 0,-2 7 0 0 0,-1 4 48 0 0,-3 6-32 2047-341,0 5 32-2047 341,-1 3-56 0 0,-2 2-72 0 0,0 3 40 0 0,-1 0 48 0 0,0 1-8 0 0,0 1 40 0 0,0 1 32 0 0,-1 2-104 0 0,0 1 64 0 0,-1 1-56 0 0,0 2-32 0 0,-2 0 64 0 0,0 2 48 0 0,-1 2 0 0 0,0 3 40 0 0,-3 4-16 0 0,0 4-56 0 0,-3 5 24 0 0,-2 4 0 0 0,-2 2-24 0 0,0 2-8 0 0,-2 1 16 0 0,1-1-24 0 0,1-3 8 0 0,2-3 32 0 0,3-4 16 0 0,3-6-24 0 0,2-6 8 0 0,3-5 32 0 0,3-5 8-2047 341,3-6 56 2047-341,2-5 40 0 0,3-5 56 0 0,1-6-24 0 0,3-5-168 0 0,1-7 48 0 0,2-6-144 0 0,2-5 16 2047-341,1-6 40-4094 682,2-3-168 4094-682,0-4-64-2047 341,0-2 16 0 0,0 0 48 0 0,-1 1 56 0 0,-1 3 64 0 0,-1 4-16 0 0,-1 6 48 0 0,-2 6-16 0 0,-1 7 64 0 0,-3 5 8 0 0,-2 7 0 0 0,-3 5-16 0 0,-1 5-72 0 0,-1 3 8 0 0,-2 3-24 0 0,0 2 72 0 0,-1 2 0 0 0,-1 2 8 0 0,-1 2 16 0 0,-2 5-48 0 0,-1 5 8 0 0,-2 6 32 0 0,-1 6-96 0 0,-4 6 56 0 0,-1 5-8 0 0,-3 3 40 0 0,-2 2 80 0 0,-2 1 16 0 0,-1-2 40 0 0,-2-1 40 0 0,1-4 8 0 0,1-3 40 0 0,1-5-24 0 0,3-5-80 0 0,3-5 0 0 0,3-6-16 0 0,4-5 16 0 0,2-4 56 0 0,3-4 8 0 0,2-5-32 0 0,1-3 64 0 0,4-5-176 0 0,3-5-88 0 0,3-7-72 0 0,5-6-32 0 0,4-9 128 0 0,4-8-56 0 0,3-8-32 0 0,4-4-32 0 0,2-5-72 0 0,0 0 104 0 0,0 1-80 0 0,-2 3 176 0 0,-2 6 32 0 0,-4 6-112 0 0,-3 8 224 0 0,-4 6-184 0 0,-4 8 32 0 0,-3 7 24 0 0,-4 7-56 0 0,-2 6 40 0 0,-1 3-144 0 0,-3 6 120 0 0,-2 4-16 0 0,-2 5-16 0 0,-2 6 104 0 0,-3 6-120 0 0,-2 7 40 0 0,-2 6 24 0 0,-2 5-8 0 0,-2 4 64 0 0,-2 2 8 0 0,1 0-24 0 0,-2 0 72 0 0,2-3 72 0 0,-1-3 32 0 0,2-4-8 0 0,0-4-8 0 0,3-4 9 0 0,2-5-65 0 0,3-6-64 0 0,4-5 24 0 0,2-6-80 0 0,3-4 32 0 0,2-4 72 0 0,1-3-88 0 0,3-3 64 0 0,1-2-64 0 0,2-4-32 0 0,2-4 72 0 0,1-4-40 0 0,2-6-56 0 0,2-3-64 0 0,1-5-104 0 0,3-3-48 0 0,1-5-8 0 0,2-4 47 0 0,1-3 17 0 0,0-2 64 0 0,1 0 64 0 0,-1 1 64 0 0,-2 4-16 0 0,-1 5-48 0 0,-5 5 56 0 0,-2 7-40 0 0,-4 7 136 0 0,-4 6 16 0 0,-2 6-32 0 0,-3 5 64 0 0,-2 5-176 0 0,-2 4 81 0 0,-1 4-33 0 0,0 4-48 0 0,-2 5-1 0 0,-2 4-23 0 0,0 4-40 0 0,-3 4 24 0 0,-2 2 64 0 0,0 2-32 0 0,-1 1 16 0 0,-2 0 16 0 0,0 0 56 0 0,0-1-64 0 0,-1-2 8 0 0,0-1-48 0 0,0-1-8 0 0,-1-2 144 0 0,0-3 16 0 0,-1-1 33 0 0,2-3 47 0 0,1-3-160 0 0,3-5 32 0 0,2-3 24 0 0,4-4-24 0 0,2-3 80 0 0,3-5-112 0 0,3-3-40 0 0,3-5 16 0 0,4-4-16 0 0,5-5 16 0 0,3-6-40 0 0,5-6-152 0 0,4-6-24 0 0,2-6-49 0 0,1-3-15 0 0,2-2-16 0 0,-1 0 88 0 0,-1 3 32 0 0,-3 4 0 0 0,-3 5 168 0 0,-5 6-72 0 0,-3 6 24 0 0,-4 5 16 0 0,-4 7 0 0 0,-3 4 16 0 0,-2 5-16 0 0,-3 4 48 0 0,-2 2-8 0 0,-1 4 24 0 0,-3 3 24 0 0,-1 4-16 0 0,-3 3-40 0 0,-2 3 0 0 0,-1 3 24 0 0,-2 3 56 0 0,-2 1 56 0 0,-2 3 96 0 0,-1 0 0 0 0,-1 1 8 0 0,1-1 24 0 0,0-2-32 0 0,2-2-39 0 0,1-3-49 0 0,4-2-72 0 0,3-4-88 0 0,3-2 48 0 0,4-4 24 0 0,2-3-72 0 0,3-3 80 0 0,2-3-40 0 0,1-2-16 0 0,3-3 0 0 0,0-3 0 0 0,3-3 24 0 0,1-3-8 0 0,3-4 112 0 0,1-4-96 0 0,3-5-40 0 0,2-5 0 0 0,1-4-120 0 0,2-4 128 0 0,1-1-16 0 0,0 0 0 0 0,0 1 32 0 0,-3 4-72 0 0,-2 4 24 0 0,-3 6 8 0 0,-4 6 40 0 0,-3 6-64 0 0,-3 4 104 0 0,-4 6-64 0 0,-2 3-64 0 0,-3 4 40 0 0,-1 2-72 0 0,-2 4 32 0 0,-1 3 112 0 0,-3 4-56 0 0,0 4 16 0 0,-3 2-8 0 0,-2 4-49 0 0,-1 1 90 0 0,-1 3-33 0 0,0 2 32 0 0,-1-1-32 0 0,1 0-65 0 0,1-1 98 0 0,1-3-41 0 0,2-2 80 0 0,1-3-24 0 0,3-3-56 0 0,1-2 8 0 0,2-3-80 0 0,1-2 48 0 0,1-3 40 0 0,2-2 16 0 0,1-3-24 0 0,1-2 64 0 0,2-3-16 0 0,0-2-96 0 0,2-4 104 0 0,2-2-72 0 0,1-3-56 0 0,1-3 104 0 0,1-2-88 0 0,1-4 48 0 0,1-2 16 0 0,1-3-48 0 0,1-3-1 0 0,1-1 82 0 0,0-2-90 0 0,1 0 57 0 0,0 0-16 0 0,-1 3 8 0 0,-1 1 65 0 0,-1 3-49 0 0,-2 4 48 0 0,-2 3-104 0 0,-2 4 120 0 0,-3 4-40 0 0,-2 3-72 0 0,-1 4 136 0 0,-3 3-232 0 0,-1 3 64 0 0,-3 3 64 0 0,-2 4-16 0 0,-2 3-49 0 0,-2 5 73 0 0,-2 5 41 0 0,-3 4-106 0 0,-1 3 146 0 0,-2 4-81 0 0,0 2-48 0 0,-1 0 64 0 0,0-1-80 0 0,0-2 128 0 0,1-2 32 0 0,0-2-56 0 0,2-4 120 0 0,1-2-8 0 0,2-5-32 0 0,3-5 24 0 0,3-3-104 0 0,4-4-48 0 0,3-3-16 0 0,3-6-24 0 0,4-4 72 0 0,3-5-8 0 0,2-5-24 0 0,4-3 96 0 0,2-2-112 0 0,1-4-16 0 0,0-1-8 0 0,2-2-64 0 0,1-3 48 0 0,-1 0 8 0 0,0-1 8 0 0,-1 1 40 0 0,-1 1 32 0 0,-3 3-48 0 0,-2 3 16 0 0,-3 4 48 0 0,-3 5-104 0 0,-1 3 104 0 0,-3 4-72 0 0,0 2-32 0 0,0 3 88 0 0,-1 2-56 0 0,0 2 56 0 0,-1 0-8 0 0,0 3-24 0 0,0 0 40 0 0,-1 2-80 0 0,1 2 64 0 0,0 1-8 0 0,0 1-32 0 0,-1 1 88 0 0,1 0-96 0 0,-1 1 56 0 0,1-1-40 0 0,-1 0 16 0 0,0-1 16 0 0,0-2-88 0 0,-1 0 144 0 0,1-2-128 0 0,-1-2 24 0 0,1 1 136 0 0,0 0-152 0 0,0 0 72 0 0,2-1 64 0 0,0-2-120 0 0,1-1 0 0 0,2-2 128 0 0,0-2-160 0 0,3-2 112 0 0,1-2 24 0 0,3-2-112 0 0,3-4 112 0 0,1-3-56 0 0,3-5 8 0 0,0-3-8 0 0,2-3-48 0 0,-1-1-32 0 0,0-1 0 0 0,-1 0-64 0 0,-1 2 136 0 0,-2 2-32 0 0,-1 1 32 0 0,-1 2 24 0 0,0 3-120 0 0,-1 1 48 0 0,-1 3-64 0 0,-1 1 48 0 0,-2 3 32 0 0,-2 3-24 0 0,-2 1 80 0 0,-2 2-32 0 0,-2 2-16 0 0,0 1 8 0 0,-1 2 16 0 0,-1 0-16 0 0,0 3 64 0 0,-1 1 24 0 0,-1 4-72 0 0,-1 3-8 0 0,-2 4-8 0 0,-2 3 0 0 0,-1 4 24 0 0,-1 4-56 0 0,-2 3-8 0 0,0 3-16 0 0,-2 1 32 0 0,-1 1 40 0 0,-1-1-56 0 0,-1-1 32 0 0,-1-1-40 0 0,-1-2 72 0 0,0-2 32 0 0,0-2 40 0 0,0-4 56 0 0,2-3-24 0 0,2-4-72 0 0,3-3 16 0 0,3-5-48 0 0,3-3 8 0 0,4-3 88 0 0,4-3-72 0 0,2-3-48 0 0,4-3 32 0 0,3-3-64 0 0,2-5 8 0 0,3-5-24 0 0,2-6-24 0 0,3-5 0 0 0,1-6 40 0 0,2-4 48 0 0,-1-3-8 0 0,1 1 64 0 0,-2 0 0 0 0,-2 4-64 0 0,-2 3-56 0 0,-4 5 0 0 0,-3 6 16 0 0,-2 6-64 0 0,-3 5 144 0 0,-2 5-72 0 0,-1 4 0 0 0,0 2 24 0 0,-1 3-32 0 0,0 2 16 0 0,-1 3-8 0 0,-1 2 64 0 0,0 2-32 0 0,0 3-40 0 0,0 2-24 0 0,-2 3 56 0 0,0 2-16 0 0,-3 2 40 0 0,-1 2 0 0 0,0 0-24 0 0,-3 1 48 0 0,0 0-16 0 0,-1-1-16 0 0,-2-1 8 0 0,0 0-72 0 0,0-1 0 0 0,-2 0 56 0 0,0-1 32 0 0,0-1 8 0 0,-1-1-8 0 0,0-2 56 0 0,0 0-80 0 0,2-1-32 0 0,1-1 32 0 0,3-2 32 0 0,2-2-64 0 0,3-1-32 0 0,2-2 48 0 0,1-2-80 0 0,3-1 104 0 0,1 0 24 0 0,1-2-112 0 0,2-2 40 0 0,1-1 24 0 0,2-2-32 0 0,3-3 56 0 0,1-4-72 0 0,4-4 24 0 0,3-5 40 0 0,3-4-16 0 0,0-4 64 0 0,1-1-40 0 0,0-1-48 0 0,-3 0-16 0 0,-1 1 40 0 0,-3 2-64 0 0,-1 3 64 0 0,-3 3 24 0 0,-2 4-72 0 0,-2 4 96 0 0,-3 4-8 0 0,-1 4-64 0 0,-1 3 24 0 0,-3 2 24 0 0,0 2-64 0 0,-3 3 40 0 0,-1 3-32 0 0,-1 3-16 0 0,-2 2 128 0 0,0 3-56 0 0,0 3 0 0 0,-1 2-48 0 0,0 3-80 0 0,-1 1 32 0 0,1 1 24 0 0,-1-1 72 0 0,0 1 40 0 0,0-2 24 0 0,0-2-24 0 0,1-2-56 0 0,1-2-32 0 0,0-2 16 0 0,3-3 16 0 0,0-2 72 0 0,3-3 8 0 0,1-3-64 0 0,1-1 24 0 0,2-3-48 0 0,1-2-24 0 0,0-2 152 0 0,2-3-8 0 0,0-3-72 0 0,1-2 32 0 0,2-3-80 0 0,0-2-32 0 0,1-2 56 0 0,0-3-40 0 0,1-2 40 0 0,0-2-8 0 0,1-3-128 0 0,-1 0 112 0 0,-1 1-32 0 0,0 1-8 0 0,0 2 88 0 0,-2 3-8 0 0,1 2-32 0 0,-2 1-40 0 0,0 4 16 0 0,0 1 8 0 0,-1 3-8 0 0,0 2 8 0 0,0 2-16 0 0,-1 1 0 0 0,0 2 0 0 0,-1 0 96 0 0,-1 0-88 0 0,0 2-40 0 0,-1 2 64 0 0,0 1-136 0 0,-2 2 160 0 0,0 0 16 0 0,0 1 40 0 0,-3 1-104 0 0,0 0-8 0 0,-1 2 24 0 0,-1 0-96 0 0,0 2 160 0 0,-1 1-8 0 0,0 1-32 0 0,0 1-8 0 0,1 1-16 0 0,1 1-112 0 0,1 1 64 0 0,0 0 48 0 0,2 0-32 0 0,0-2 128 0 0,2-1-136 0 0,2-1 32 0 0,1-2-24 0 0,3-3-112 0 0,0-2 96 0 0,1-2-32 0 0,1-1 88 0 0,0-2 72 0 0,1-1-80 0 0,0-1 0 0 0,-1-2 48 0 0,-1 1-32 0 0,0 0 8 0 0,-1 0 8 0 0,-1 0 8 0 0,-1 1-16 0 0,-1 0 8 0 0,0 0 72 0 0,-1 1-152 0 0,0 0 24 0 0,1 1 48 0 0,0 0-80 0 0,0 0 24 0 0,-1 1 48 0 0,2 0-56 0 0,0 0 104 0 0,1-1-96 0 0,1-2 64 0 0,0-1 32 0 0,2-2-152 0 0,-1-2 176 0 0,2-2-128 0 0,0-1 8 0 0,1-3 112 0 0,0-2-32 0 0,0 0-48 0 0,0-2 64 0 0,0 0-80 0 0,0-1-16 0 0,-1-1 16 0 0,0 1-8 0 0,-2 2 40 0 0,0 3-16 0 0,-2 3-112 0 0,1 2 80 0 0,-2 2 40 0 0,0 2-8 0 0,0 2 64 0 0,-1 2-112 0 0,-1 3-56 0 0,0 3 8 0 0,-1 4 104 0 0,-1 3 40 0 0,0 3-56 0 0,-1 4-56 0 0,-1 2 32 0 0,-1 3 56 0 0,-2 3 8 0 0,-2 1 112 0 0,-2 1-120 0 0,-1 1-56 0 0,-2-1 64 0 0,0 0-32 0 0,-1-1 8 0 0,-1-1-24 0 0,1-1 24 0 0,0-3-32 0 0,1-1 24 0 0,1-2-32 0 0,2-2 32 0 0,1 0 0 0 0,3-1 0 0 0,0-1 0 0 0,2 0-40 0 0,0-1-32 0 0,0-2 72 0 0,1-1 48 0 0,-1-2-72 0 0,1 0 48 0 0,-1 0 40 0 0,0-3-16 0 0,0 0-32 0 0,0-2 56 0 0,2-2-56 0 0,-1-3-40 0 0,1 0 80 0 0,1-1-104 0 0,1-2 72 0 0,0-1 0 0 0,2-3-48 0 0,0-1 48 0 0,1-3-48 0 0,1-2 48 0 0,2-5-24 0 0,1-2 40 0 0,2-4-80 0 0,1-2 40 0 0,1-2 40 0 0,0-1-80 0 0,0 1 112 0 0,0 0-72 0 0,-1 1-48 0 0,-1 3-24 0 0,-2 1 0 0 0,-1 2 40 0 0,-2 3-64 0 0,0 2 192 0 0,-2 4 8 0 0,-1 2-32 0 0,-1 3 40 0 0,0 3-136 0 0,-2 2-112 0 0,0 4 64 0 0,-1 3 8 0 0,0 2-72 0 0,-1 3 48 0 0,1 2-80 0 0,-1 4 88 0 0,1 4 88 0 0,0 3-88 0 0,-1 4 32 0 0,0 4-80 0 0,0 4 48 0 0,0 3 96 0 0,0 1-16 0 0,-1-2 24 0 0,-1-2-112 0 0,-1-3 88 0 0,0-5 24 0 0,0-2 80 0 0,-2-4-8 0 0,0-4-88 0 0,0-3 80 0 0,1-3-72 0 0,0-2 128 0 0,1-3-16 0 0,1-2-48 0 0,2-3 16 0 0,1 0-144 0 0,1-3 48 0 0,1 0-32 0 0,2-1 56 0 0,-1-1 32 0 0,1 1-16 0 0,1-2-8 0 0,0 1-64 0 0,0 1 40 0 0,0 0-16 0 0,1 0 8 0 0,0-1 32 0 0,1-2-8 0 0,0-2-16 0 0,2-3 40 0 0,1-4-72 0 0,1-2 0 0 0,2-2 24 0 0,1-3-56 0 0,2-2 48 0 0,0-3-16 0 0,1-2 8 0 0,-1-1 56 0 0,-2 0-80 0 0,0 1 64 0 0,-2 1-24 0 0,-2 4 16 0 0,-2 2 8 0 0,-2 5 0 0 0,-2 3-40 0 0,-1 3-16 0 0,0 3 40 0 0,-1 3-32 0 0,0 1 16 0 0,0 1-40 0 0,0 1 56 0 0,1 1-32 0 0,0-1 16 0 0,0 1-8 0 0,0 0 16 0 0,0-1 16 0 0,1 1-8 0 0,1 0 56 0 0,-1 0-104 0 0,0-1 32 0 0,0 1 8 0 0,0 1-16 0 0,1-1-40 0 0,-1 2-24 0 0,0 0 56 0 0,-2 2-16 0 0,1 3 32 0 0,-2 2-32 0 0,0 4-112 0 0,0 3 24 0 0,-2 4-80 0 0,-1 4 88 0 0,-1 4-32 0 0,-1 3-16 0 0,-3 2 48 0 0,-1 0 64 0 0,-2 0 72 0 0,-1-1 24 0 0,-1-3 56 0 0,-1-2-88-2047 341,1-3 40 2047-341,0-3 8 0 0,1-3 32 0 0,2-4 32 0 0,2-3-16 0 0,4-3-40 0 0,1-3 40 0 0,3-1-40 0 0,1-3 16 0 0,1-2 24 0 0,0-1-24 0 0,1-2-88 0 0,0-1 48 0 0,0 0 0 0 0,1-1-8 0 0,1-2 16 0 0,2 0-48 0 0,1-3-48 0 0,2-3 24 0 0,1-3 24 0 0,2-3-32 0 0,2-2-24 0 0,1-4 8 0 0,1-3-32 0 0,0-3 32 0 0,-1 0 0 0 0,0 0 72 0 0,0 2 24 0 0,-2 3-72 0 0,0 3 80 0 0,-2 2-104 0 0,-1 3 24 0 0,-2 2 40 0 0,0 2-40 0 0,-1 1 48 0 0,-1 1-24 0 0,0 3 0 0 0,-1 0 8 0 0,0 2-40 0 0,0 1 64 0 0,0 0-56 0 0,-1 2-8 0 0,0-1 8 0 0,1 1 24 0 0,-1 0 0 0 0,1 1 24 0 0,0 1 0 0 0,0 1-80 0 0,0 1 40 0 0,0 0-64 0 0,1 2 80 0 0,0 1-96 0 0,0 0 88 0 0,-1 2-16 0 0,0 0-8 0 0,-1 1 88 0 0,-1 1-56 0 0,-1 0 0 0 0,-1 1 96 0 0,0 0-120 0 0,-2 1 48 0 0,0 1-16 0 0,0-1-16 0 0,-1 1 16 0 0,0-1-8 0 0,-2 0 72 0 0,1 0-64 0 0,-1 0 24 0 0,-1-1-16 0 0,1-1-64 0 0,0 0 0 0 0,0-1 24 0 0,1 0 16 0 0,1-1-24 0 0,0-2 16 0 0,1 0-32 0 0,1-2 40 0 0,0 0-104 0 0,1 0-48 0 0,0 1-120 0 0,0-1-249 0 0,0 1-591 0 0,3 1-1624 0 0,0 0-3538 0 0,3-1 617 0 0,0 0 5521 0 0</inkml:trace>
  <inkml:trace contextRef="#ctx1" brushRef="#br1" timeOffset="21785.646">650 902 8 114375 60778,'0'-1'0'0'0,"0"-3"0"0"0,1-1 0 0 0,0-1 0 0 0,0 0 0 0 0,-1 0 0 0 0,-1 1 0 0 0,-2 1 0 0 0,-1 2 0 0 0,-1 1 0 0 0,0 0 0 0 0,0 2 0 0 0,1-1 0 0 0,0 1 0 0 0,1-1 0 0 0,1 1 0 0 0,-1 0 0 0 0,0 0 0 0 0,0 1 0 0 0,-1-1 0 0 0,-1 2 0 0 0,-1 0 0 0 0,-1 2 0 0 0,0 0 24 0 0,0 1 16 0 0,-1 0 0 0 0,0-1 0 0 0,1 0 24 0 0,0-2 96 0 0,1 1 128 0 0,1-2 184 0 0,0 0 144 0 0,2-2 73 0 0,0 0 7 0 0,2-2-40 0 0,0 0-112 0 0,1 0-120 0 0,-1-2-128 0 0,1 1-96 0 0,0-1-32 0 0,-2 1-24 0 0,0 1-16 0 0,-1 0-72 0 0,-1 1-8 0 0,-1 2-56 0 0,-2 1-16 0 0,0 0 8 0 0,0 1-24 0 0,1 1 56 0 0,0-1-40 0 0,2 0-8 0 0,1-1 48 0 0,1 0-32 0 0,1-1 56 0 0,1-1 0 0 0,0 0-40 0 0,1-1 16 0 0,0-1-16 0 0,-1-1 24 0 0,1 0-8 0 0,-1-1 8 0 0,1 0-24 0 0,-1 1-8 0 0,0-1 40 0 0,0 2-16 0 0,-1 0 32 0 0,-2 0 8 0 0,-1 2-24 0 0,0-1 8 0 0,-3 1 32 0 0,0 1-16 0 0,-1-1 16 0 0,0 2 64 0 0,0 0 8 0 0,0-1 40 0 0,2-1 16 0 0,0-1-15 0 0,2-2 15 0 0,0-1 16 0 0,2-2-16 0 0,0-1-32 0 0,1-2-16 0 0,1-1 0 0 0,0-2 0 0 0,1-1-48 956 870,-1-1-32-956-870,1 0-24 0 0,0 1-32 0 0,-1-1 48 0 0,0 2-8 0 0,-2 2 16 0 0,0 0 8 0 0,-2 1 0 0 0,-1 2 0 0 0,-1-1-40 0 0,-1 1 8 0 0,0-1-32 0 0,-2 0 32 0 0,0 0 40 0 0,0-1-8 0 0,-1 0 80 0 0,0 0-24 0 0,1 1 0 0 0,0 0-8 0 0,1 1-56 0 0,1-1-72 0 0,0-2 24 0 0,2-1-24 0 0,1-2 8 0 0,1-1 56 0 0,0-1-24 0 0,1-1-8 0 0,0 1 0 0 0,1-1-16 0 0,0 1 24 0 0,0 1-24 0 0,0 0 40 0 0,-2 2-40 0 0,0 0 40 0 0,-2 1 32 0 0,-2 3-96-956-870,0 0 80 956 870,-1 3-64 0 0,1 1 32 1699-342,0 1-16-1699 342,1 1-40 0 0,1 1 32 0 0,2 0-80 0 0,2 0 24 0 0,2-1 8 0 0,3-2-56 0 0,1-2 112 0 0,2-1-16 0 0,1-2 48 0 0,2-1-24 0 0,0 1-32 0 0,1-1 48 0 0,0 2-48 0 0,0 0 72 0 0,0 2-32 0 0,-1 1-72 0 0,0 2 32 0 0,-2 3-8 0 0,-1 2-72 0 0,-1 3 64 0 0,0 3-40 0 0,0 3-24 0 0,0 3 72 0 0,1 4-48 0 0,1 2-8 0 0,2 2 0 1002 852,0 0-8-1002-852,3 0 24 0 0,2-3 0 0 0,1-2-32 0 0,2-2 40 0 0,2-3-16 0 0,2-2 40 0 0,0-2 56 0 0,1-2-16 0 0,-1-1-24 0 0,0 0-40 0 0,-2-1 32 0 0,0 0 16 0 0,-1 1 40 0 0,-3 1 24 0 0,-2 2-32 0 0,-2 2-40 0 0,-3 2 40 0 0,-2 1-56 0 0,-2 1 0 0 0,-2 1 16 0 0,-3 1-48-1745 360,-2 1 0 1745-360,-2 1 16 0 0,-3-1-40 0 0,0-1 48 0 0,-1-1-24 0 0,0-3 56 0 0,0-4 64 0 0,1-3-48 0 0,0-3 48 0 0,1-3-56 0 0,0-3 56 0 0,0-4-8 0 0,-2-3 24 0 0,0-2 8 0 0,-2-3-32 0 0,-2-1 8 0 0,-2-1-64 0 0,-1-1 8 0 0,-2-2-40 0 0,-1 1 40 0 0,-2-1-48 0 0,1 1 48 0 0,-1 0 8 0 0,0 0-8 0 0,0 1 40 0 0,0 2-72 0 0,1 1 8 0 0,0 2 16 0 0,1 1 88 0 0,0 1 112 0 0,2 2 80 0 0,1 1 8 0 0,2 0-56 0 0,1 1-87 0 0,2 0-113 0 0,1 1-24 0 0,1-1 0 0 0,1 2-16 0 0,2-1 24 0 0,0 2-16 0 0,1 0-24 0 0,1 1 16 0 0,1 1 8 0 0,0 1 32 1745-360,2 0-40-1745 360,-1 1-16 0 0,1 1-40 0 0,1 1 8 0 0,0 1-17 0 0,1 1-15 0 0,2 2 32 0 0,0 1 0 0 0,2 2 16 0 0,0 3-8 0 0,2 3-16 0 0,1 3 0 0 0,1 3 64 0 0,1 1-40 0 0,1 2 24 0 0,1 0 16 0 0,0 0-64 0 0,0 0 24 0 0,1 1 32 0 0,-1-1 16 0 0,0 0-8 0 0,1-1 48 0 0,-1-2-48 0 0,1-2-88 0 0,-1-1 88 0 0,-1-1-8 0 0,0-1-8 0 0,0 1 80 0 0,-2-2-40 0 0,0 1-64 0 0,-1-1 32 0 0,-1 0-48 0 0,0 0 24 0 0,0-2 24 0 0,0-1 8 0 0,-1-1 32 0 0,0-2-8 0 0,-1-2 40 0 0,0-1-40 0 0,-1-1 40 0 0,-1-2 0 0 0,-1-2 64 0 0,-1-1 121 0 0,-1-1 15 0 0,-2-2 72 0 0,-1 0-72-1745 360,-1-1-32 1745-360,-3-1-8 0 0,-1-1 8 0 0,-3-1-56 0 0,-1-1-48 0 0,-3-1 16 0 0,-1-2-128 1745-360,0-1 72-3490 720,0-1-96 1745-360,0-1-32 0 0,2-2 72 0 0,0-2-80 0 0,2-1 64 0 0,0-2-16 1745-360,1-3 0-3490 720,1-2 8 1745-360,1-1 32 0 0,1 0-16 0 0,0 0-64 1745-360,1 2 24-1745 360,2 3 56 0 0,-1 2-24 0 0,2 5 96 0 0,0 4-24 0 0,0 3-112 0 0,0 3 96 0 0,-1 3-96 0 0,1 2-24 0 0,0 3 0 0 0,2 3-72 0 0,0 2 80 0 0,3 3-80 0 0,2 2 48 0 0,2 2 56 0 0,2 1-40 0 0,3 2 80 0 0,3 1-16 0 0,2-1-64 0 0,1 2-16 0 0,1 0 40 0 0,1 1 24 0 0,0 1-24 0 0,0 1 96 0 0,-1 0 16 0 0,1 1-80 0 0,-1 1 40 0 0,0 0-48 0 0,1 0-48 0 0,-1 0 48 0 0,0-1 48 0 0,0-1-32 0 0,-1-1 16 0 0,-1-2 16-1745 360,0-1 16 1745-360,-1-1-16 0 0,-2-3-72 0 0,-1-3 0 0 0,-2-2-8 0 0,-1-4 16 0 0,-1-3 144 0 0,-3-2-64 0 0,-1-4 72 0 0,-1-2 0 0 0,-2-3 40 0 0,-1-4 64 0 0,-1-3-32 0 0,-2-3 8 0 0,-3-3-80 0 0,-2-5-8 0 0,-2-3-56 0 0,-1-3 8 0 0,-3-4 48 0 0,0-2-72 0 0,-1 1-16 0 0,-2 0-80 0 0,-1 3 24 0 0,-2 3 24 0 0,0 4-40 0 0,-2 5 96 0 0,0 4-96 0 0,1 5-48 0 0,1 5 80 0 0,1 2-56 0 0,2 3 48 0 0,2 1 72 0 0,1 1-64 0 0,3 0 32 0 0,1 1-16 0 0,0 1-64 1745-360,3-1 40-1745 360,2 0 16 0 0,0 0-48-1745 360,2-1 16 1745-360,1 0-8 1745-360,0 0-40-1745 360,2 1 48 0 0,0 1 8-1745 360,1 0-88 1745-360,1 0 48 0 0,0 2-24 0 0,2 0 64 0 0,0 2 16 0 0,1 1 8 2077 1717,2 2-40-2077-1717,1 2-56 0 0,2 2-16 1841-400,3 2-16-3682 800,1 3 120 3682-800,3 2-48-1841 400,1 3 56-1841 400,0 3 48 1841-400,2 1-80-2077-1717,-1 2 72 4154 3434,1-2-32-4154-3434,0 1-56 2077 1717,0-2 48 0 0,0-2-16 0 0,-1-2-24 0 0,-2-3 0 0 0,-2-1 32 0 0,-2-4-56 0 0,-3-2 112 0 0,-4-3 8 0 0,-3-3-24 0 0,-2-2 64 0 0,-4-1-56 0 0,-3-2 0 0 0,-2 0-16 0 0,-2-3 48 0 0,-2 0-40 0 0,-3-3 0 0 0,-1-1 0 0 0,-1-3 16 0 0,-2-2-56 0 0,-1-1 0 0 0,0-4-80 0 0,-1-1-72 0 0,1-3 48 0 0,0-3-104 0 0,0-1 136 0 0,0-3-24 0 0,1-1-48 2077 1717,0 0 200-2077-1717,1 0-80 0 0,-1 1 24-2077-1717,1 2 96 2077 1717,0 3-72 0 0,0 2 0 0 0,1 4 16 0 0,0 4 8 0 0,3 2-48 0 0,1 3-80 0 0,2 3 72 0 0,3 1-96 0 0,2 3 56 0 0,2 1-40 1745-360,2 0-136-1745 360,1 2-16 0 0,2 0 40 0 0,1 0 24 0 0,1 2 40 0 0,1 0 0 0 0,1 1-8 0 0,2 2-16 0 0,1 2 80 0 0,1 3 48 0 0,0 3-8 0 0,2 5 16 0 0,1 2-72 0 0,2 4-40 0 0,0 2 96 0 0,0 1-48 0 0,1 0 88 0 0,0 0 32 0 0,0-1-56 2173 1677,0-2 56-2173-1677,0-2 8 0 0,-1-1-32 0 0,0-2 0 0 0,-1-3-8 0 0,-2-2 56-2173-1677,0-3-96 2173 1677,-3-3 16 0 0,-2-1 64 0 0,-1-2-16 0 0,-3 0 32 0 0,-1-2 16 0 0,-1 0-80 0 0,-1-1 0 0 0,-1-1 32-1745 360,-1-1 48 3490-720,-1-1 24-3490 720,0 0-48 1745-360,-2-3 48 0 0,-1-1-56 2077 1717,-1-1 16-2077-1717,-2-2-16 0 0,-1-2 0 0 0,-1-2-64 0 0,0-3 8 0 0,-1-2-24 0 0,-2-2-96 0 0,0-2 24 0 0,-1-2 24 0 0,0-1-64 0 0,0-1 112 0 0,1 0 40 0 0,0 0-32 0 0,1 1 120 0 0,0 3-64 0 0,2 3-32 0 0,0 4 48 0 0,0 4-72 0 0,2 3 8 1841-400,1 3-8-1841 400,1 2-72 0 0,2 1 48 0 0,1 0-80 0 0,2 2 0 0 0,2 0-32-2173-1677,1 1-32 2173 1677,2 2 24 0 0,1 1-24 0 0,1 1 96 0 0,1 1 16 0 0,2 2 64 0 0,-1 2-16 0 0,1 1 8 0 0,-1 3 32 0 0,0 1-49 0 0,-1 2 73 0 0,-1 3 1 0 0,0 2-25 0 0,-1 2 32 0 0,1 2 8 0 0,-1 0-64 0 0,0 1 8 0 0,2-1 8 0 0,-1-1-16 0 0,2-2 56 0 0,0-3-24 0 0,1-1-8 0 0,-1-3-8 0 0,0-2 0 0 0,0-4 8 0 0,-2-3 24 0 0,0-2-40 0 0,-1-3 56 0 0,-1-1 32 0 0,0-2 8 0 0,-2-1 64 0 0,0-1-24 2173 1677,-1-2-24-2173-1677,-2-2-24 0 0,-1-1 0 0 0,-2-2 8 0 0,-2-2-8 0 0,-1-1 8-2173-1677,-1-2-8 2173 1677,-1-2-48 0 0,1-3-8 0 0,1-2 8 0 0,0-4-40 0 0,2-4 8 0 0,0-3-24 0 0,2-2-8 0 0,2-2-8 0 0,0-1 8 0 0,3 0 8 0 0,0 0 0 0 0,1 3 56 0 0,0 4-8 0 0,1 4 16 0 0,-1 5 0 0 0,-1 6 8 0 0,0 4-32 0 0,-1 5-32 0 0,1 3 0 0 0,-1 2-56 0 0,2 1 16 0 0,-1 3 8 0 0,2 0 8 0 0,1 1 0 0 0,1 1-32 0 0,2 0 40 0 0,0 1 8 0 0,2 1-8 0 0,1 0-8 0 0,1 1 48 0 0,0 1-48 0 0,1 1 32 0 0,1 2 40 0 0,-1 2-8 0 0,-1 1 80 0 0,1 2-32 2173 1677,-2 0 48-2173-1677,1 2-32 0 0,-1 0-64 0 0,0 2 48 0 0,0 1-48 0 0,0 0 16 0 0,0-1-32 0 0,1 0 0 0 0,0-1-64 0 0,1-1 80 0 0,1-3-16 0 0,0-2 24 0 0,0-2 24 0 0,0-3-32 0 0,-2-2 72 0 0,0-3-8 0 0,-2-1-32 0 0,-2-3 40 0 0,-1 0-24 0 0,-1-2 48 0 0,-1 0 0 0 0,-2-1 0 0 0,-2-1 48 0 0,-1-1-56 0 0,-2-3 40 0 0,-1-2-16 0 0,-1-3-64 0 0,0-2-32 0 0,-1-3 16 0 0,1-4-24 0 0,-1-3-16 0 0,0-4 48 0 0,0-1-56 0 0,-2-2-16 0 0,0-1 8 0 0,-2 1 0 0 0,-1 1-40 0 0,0 2 64 0 0,-2 3 0 0 0,1 3-64 0 0,-1 4 64 0 0,1 3-32 0 0,1 5 32 0 0,0 4-16 0 0,2 3-80 0 0,2 2 16 0 0,1 3-72 0 0,2 1 56 0 0,1 1 48 0 0,2 0-72 0 0,2 2-8 0 0,1-1 32 0 0,3 2-64 0 0,2 1 96 0 0,1 2-16 0 0,2 3 32 0 0,0 1 16 0 0,2 4-16 0 0,0 1 8 0 0,1 3 24 0 0,-1 2 24 0 0,1 1-24 0 0,-2 1 24 0 0,1 0-56 0 0,-1 0-8 0 0,0-1 48 0 0,1 0 0 0 0,0-2-8 0 0,1-2-48 0 0,1-2 48-1841 400,-1-3-40 1841-400,0-4 48 0 0,0-3 104 0 0,-2-3-136 0 0,-1-2 48 0 0,-1-3 8 0 0,-3-2-64 0 0,-1-1 96 0 0,-3-2 24 0 0,-2-2-40 0 0,-2-1-8 0 0,-3-2 0 0 0,-2-2-24 0 0,-3-1 24 0 0,-1-3 8 0 0,-1-1-24 0 0,0-1-24 0 0,-1-2-56 0 0,-1 0 16 0 0,0 0-72 0 0,0 0-56 0 0,0 0-64 0 0,-1 1-40 0 0,0 1 64 0 0,-1 2 56 0 0,-1 3 32 0 0,-1 2 0 1841-400,-2 3-56-3682 800,1 2 79 1841-400,-1 3 1 1841-400,0 2-16-3682 800,2 1 8 1841-400,1 2-56 1841-400,2 0-16-1841 400,3 0 8 0 0,3 0 88 0 0,2 0-48 0 0,4-1-24 0 0,2 0 32 0 0,2-1 64 0 0,2 0 112 0 0,1-1 176 0 0,3 0 96 0 0,0 0 16 0 0,3 1 0 0 0,0 1-39 0 0,0 1-89 0 0,2 2-40 0 0,0 1 0 0 0,0 4-24 0 0,2 3-64 0 0,2 3 0 0 0,0 3-48 0 0,2 3-56 0 0,1 2 24 0 0,1 3-72 0 0,0 0 64 0 0,1 0-24 0 0,1-2 32 0 0,0-3 40 0 0,0-3-88 0 0,1-4-8 0 0,-1-3-80 0 0,-1-3 16 0 0,-1-4 72 0 0,-2-2-8 0 0,-2-3 56 0 0,-2-1-8 0 0,-3-1-64 0 0,-2-2 72-1841 400,-2 0 48 1841-400,-3-1 24 0 0,-2 0 8 0 0,-2-1 24 0 0,-2-2-32 0 0,-3-1-48 0 0,-2-3 64 0 0,-3-1-24 0 0,-2-2-24 0 0,-3-4 24 0 0,-1-3-72 0 0,-3-2 0 0 0,-1-2 40 0 0,0 0 24 0 0,-1 1-32 0 0,-1 1-16 1841-400,1 1-32-3682 800,-1 1-16 1841-400,1 2-8 1841-400,1 3 40-3682 800,1 2 24 3682-800,1 2-32-1841 400,3 2 40 0 0,1 2-32 0 0,3 3 0 0 0,1 2 32 0 0,2 0-40 0 0,2 1 16 0 0,2 0-48 0 0,2-2 48 0 0,2 0 16 0 0,0-1-72 0 0,2 0 8 0 0,0-1-24 0 0,1 1 24 0 0,0 0-32 0 0,1 1 72 0 0,1 2 8 0 0,-1 1-48 0 0,2 1 8 0 0,-1 2-56 0 0,1 2-64 0 0,1 3 72 0 0,0 2-8 0 0,1 4 88 0 0,0 3-8 0 0,1 3-48 0 0,0 3 32 0 0,1 4 8 0 0,0 2 0 0 0,1 3 32 0 0,-1 1 32 0 0,0 0-24 0 0,0-1-24 0 0,0-2 24 0 0,-1-2-80 0 0,0-3 40 0 0,0-4 16 0 0,-1-4 64 0 0,-1-4 0 0 0,0-3-64 0 0,-1-3 88 0 0,-1-4-32 0 0,0-1 48 0 0,-3-2 0 0 0,-1-1 40 0 0,-4-1-24 0 0,-1-2-8 0 0,-4-1 8 0 0,-2-1-80 0 0,-4-2 8 0 0,-1-2 8 0 0,-4-1-16 0 0,-1-2 40 0 0,-1-2-48 0 0,-1-1-8 0 0,-1-1-24 0 0,0-1-72 0 0,1-1 56 0 0,0 1-8 0 0,2-2 24 0 0,2 0 16 0 0,3 0-16 0 0,2 1 0 0 0,3 0-16 0 0,1 2 40 0 0,3 2-40 0 0,-1 2 8 0 0,2 2 16 0 0,0 2-16 0 0,0 2 8 0 0,1 1 16 0 0,0 3-32 0 0,1 0-32 0 0,1 1 32 0 0,1 0-16 0 0,0 2-48 0 0,1 0 8 0 0,1 1-64 0 0,1 2-16 0 0,1 0 16 0 0,2 1-16 0 0,2 2 40 0 0,1 1 32 0 0,3 3-16 0 0,0 2 40 0 0,2 3 24 0 0,2 2 0 0 0,0 3 80 0 0,1 1-48 0 0,1 3-24 0 0,0 0-56 0 0,2 1 16 0 0,1-1 16 0 0,1-1 32 0 0,1-2 64 0 0,1-3-96 0 0,0-1 80 0 0,0-2-24 0 0,-2-2 0 0 0,-1 0 48 0 0,-3 0-40 0 0,-3-2 8 0 0,-2 0-32 0 0,-2-2-32 0 0,-1-3 48 0 0,-1-1 40 0 0,-1-1-8 0 0,-1-3 128 0 0,-1 0-56 0 0,-2-3-32 0 0,0-1 80 0 0,-3-1-80 0 0,-1-1 24 0 0,-3-2-8 0 0,-2-1-64 0 0,-1 0-8 0 0,-2-1 64 0 0,-2-1-8 0 0,0-1-80 0 0,-1 1 0 0 0,0-2-104 0 0,0-1-16 0 0,1-2 40 0 0,0-2-40 0 0,0-2 0 0 0,1 0 0 0 0,1 0 80 0 0,0 1 56 0 0,0 1-56 0 0,0 2 72 0 0,0 2 8 0 0,1 3-32 0 0,0 2 88 0 0,1 3-80 0 0,2 2-56 0 0,0 1 48 0 0,2 2-32 0 0,0 1-16 0 0,2 2-56 0 0,1 1-8 0 0,0 1-32 0 0,2 1-8 0 0,0 4 56 0 0,2 2-16 0 0,0 3 64 0 0,2 4 8 0 0,1 3 24 0 0,0 3-8 0 0,2 2-8 0 0,0 2 0 0 0,1 2 16 0 0,1 1 40 0 0,1 0-64 0 0,-1 2 48 0 0,1-1 0 0 0,-1 1 0 0 0,-1-2 8 0 0,1-3-16 0 0,-1-3 16 0 0,1-4-16 0 0,-1-5 72 0 0,-1-4-24 0 0,-1-3-16 0 0,-1-2 40 0 0,-2-2 0 0 0,-1-2 32 0 0,-2-2 56 0 0,0-2-64 0 0,-2 0-56 0 0,-1-4-48 0 0,-1-2 48 0 0,0-3-16 0 0,0-3-32 0 0,-1-4 8 0 0,-1-3-128 0 0,0-2 56 0 0,-2-4-32 0 0,0-1 48 0 0,-2-2 24 0 0,0 1-8 0 0,-2-1 0 0 0,-1 2 32 0 0,-2 1 88 0 0,-1 3-48 0 0,0 3 128 0 0,0 2-24 0 0,-1 2 0 0 0,2 2 96 0 0,0 2 8 0 0,1 1-40 0 0,1 3-56 0 0,2 1-16 0 0,0 1-136 0 0,1 0 88 0 0,1 2-72 0 0,2 1-80 0 0,0 1 120 0 0,2 1-112 0 0,0 0 40 0 0,1 0 48 0 0,1 0-128 0 0,1 0 112 0 0,0 1-40 0 0,1 0-32 0 0,1 1 32 0 0,-1 1-88 0 0,2 1 72 0 0,1 1 0 0 0,0 3 8 0 0,1 1 0 0 0,1 2-24 0 0,2 2 0 0 0,1 3-40 0 0,1 2 48 0 0,3 4 16 0 0,0 2 40 0 0,1 2-24 0 0,2 2 24 0 0,0 1-8 0 0,1 0-24 0 0,1-1 0 0 0,1-1-112 0 0,0-1-64 0 0,1-1-112 0 0,-1-3 64 0 0,-1-2 80 0 0,-2-3 24 0 0,-2-2 104 0 0,-1-2 0 0 0,-4-3 72 0 0,-1-2 24 0 0,-2-3 72 0 0,-3-1 32 0 0,-2-2 8 0 0,-1-2-16 0 0,-2-1 8 0 0,-1-4-16 0 0,-1-1-72 0 0,-1-5 8 0 0,0-2 32 0 0,-1-4-88 0 0,0-2-24 0 0,0-3-56 0 0,-1-1-72 0 0,-1-1 8 0 0,0 0 8 0 0,-2 1 0 0 0,0 1 0 0 0,-1 1 72 0 0,0 3 8 0 0,0 3 56 0 0,1 3 32 0 0,-1 2 0 0 0,2 4-16 0 0,1 2-16 0 0,1 2 80 0 0,2 0-56 0 0,1 1-8 0 0,1-1 0 0 0,1 0-64 0 0,1-1 48 0 0,0 1-48 0 0,-1 1 80 0 0,1-1-88 0 0,-1 1 48 0 0,1 0 24 0 0,0 0-96 0 0,1 2 56 0 0,0 0-96 0 0,1 0 56 0 0,0 2 88 0 0,1 0-72 0 0,1 2 56 0 0,1 2-40 0 0,0 3-96 0 0,1 1 88 0 0,0 2-48 0 0,1 4 64 0 0,0 2 32 0 0,2 4-72 0 0,1 4 32 0 0,2 3 8 0 0,0 3 0 0 0,1 3 48 0 0,0 2 40 0 0,0 0-104 0 0,0-1 48 0 0,2-2-8 0 0,0-4 0 0 0,0-5 24 0 0,0-3-8 0 0,-2-4-8 0 0,-1-4 32 0 0,-4-3-24 0 0,-1-2 40 0 0,-2-3-8 0 0,-3-2 8 0 0,-1-1 64 0 0,-1-2-64 0 0,-1-1 56 0 0,-1-2-104 0 0,-1-2 24 0 0,-1-2-8 0 0,0-3-16 0 0,-1-3 80 0 0,0-4-32 0 0,-1-3-72 0 0,0-5 40 0 0,-1-3-96 0 0,-1-3 48 0 0,0-1 48 0 0,0-1-48 0 0,-1 1 16 0 0,0 1-16 0 0,-1 1-24 0 0,-1 3 64 0 0,0 3 72 0 0,2 4-112 0 0,0 3 64 0 0,2 4-96 0 0,2 3-16 0 0,2 3 48 0 0,2 2-72 0 0,2 1 48 0 0,2 1-56 0 0,2 0-40 0 0,1 2 40 0 0,2 1-32 0 0,1 3 48 0 0,2 0-40 0 0,2 1 96 0 0,1 1-16 0 0,2 1 48 0 0,1 2 120 0 0,2 2-184 0 0,0 2-16 0 0,2 3-40 0 0,2 3-16 0 0,1 2 128 0 0,1 2-8 0 0,1 1-40 1180 825,0 2-32-2360-1650,1 0 16 2360 1650,0 1 56-1180-825,0 0 16 0 0,0-1 64 0 0,0-1-56 0 0,-3-2-24 0 0,-1-4 24 0 0,-2-4-16 0 0,-3-3 56 0 0,-3-3-72 0 0,-2-3 56 0 0,-3-2-32 0 0,-3-2 80 0 0,-2-1 24 0 0,-1-2-72 0 0,-2 0 64 0 0,-2-2-80 0 0,0-3 64 0 0,0-2-8 0 0,-1-5 56 0 0,-1-5-88 0 0,0-4 24 0 0,-2-5-40 0 0,-2-3-64 0 0,-1-2 80 0 0,-3-1-48 0 0,-3-1 16 0 0,-2 1-32-1180-825,-1 1 56 2360 1650,-1 1-88-1180-825,-1 1 40 0 0,1 4 16 0 0,1 4-48 0 0,1 3 40 0 0,2 4-8 0 0,1 3-16 0 0,2 3-40 0 0,1 4 40 0 0,2 1-16 0 0,0 4-8 0 0,2 0 16 0 0,1 1-72 0 0,2 1-8 0 0,1 0 0 0 0,3 2 24 0 0,-1 2 48 0 0,3 2-40 0 0,0 3 8 0 0,2 2-32 0 0,1 2 0 0 0,2 2 64 0 0,0 2-8 0 0,1 1 32 0 0,1 2 0 0 0,2 0-24 0 0,-1 1 0 0 0,1 2-16 0 0,-1 1 56 0 0,1 3-48 0 0,0 1 32 0 0,-1 2 16 0 0,0 0-72 0 0,0-1 56 0 0,-2-1 8 0 0,0-3 8 0 0,-1-3 0 0 0,-1-5 32 0 0,-1-4-48 0 0,-1-5 48 0 0,-1-3 8 0 0,-1-2-40 0 0,-1-3 72 0 0,-1-2-72 0 0,-1-1 104 0 0,-3-3 0 0 0,-1-2-80 0 0,-2-1 16 0 0,-1-3-56 0 0,-2-1 8 0 0,-2-3-32 0 0,-1-2-24 0 0,0-2-16 0 0,-1-2-56 0 0,0-1 64 0 0,1-2 24 0 0,-1-1-16 0 0,2-2-16 0 0,0-1-8 0 0,2-1-24 0 0,0 1 88 0 0,2 0 48 0 0,0 3-32 0 0,0 4 80 0 0,1 3-104 0 0,0 3 72 0 0,0 4-32 0 0,0 3-40 0 0,1 1 40 0 0,1 3-136 0 0,1 1 112 0 0,0 1 8 0 0,2 1-72 0 0,1 1 32 0 0,0 0-16 0 0,0 1-40 0 0,0 1 112 0 0,1 3-24 0 0,-1 2-56 0 0,1 2 24 0 0,1 3-40 0 0,0 3-8 0 0,1 2 40 0 0,2 2 0 0 0,1 2-32 0 0,1 2 48 0 0,2 1 8 0 0,1-1 0 0 0,1 1 48 0 0,1 0-40 0 0,1 0 8 0 0,1-2-48 0 0,1-1 16 0 0,1-2 16 0 0,0-2-8 0 0,2-2 8 0 0,-1-2-24 0 0,0-3 32 0 0,-1-2 40 0 0,-3-1 0 0 0,-1-1 48 0 0,-4-1-16 0 0,-2-1 16 0 0,-3-2 8 0 0,-4 0-16 0 0,-1-1 16 0 0,-2-1 0 0 0,-2-2-40 0 0,-2-1 104 0 0,0-3-112 0 0,-2-2 16 0 0,0-4 16 0 0,-1-2-48 0 0,0-4 72 0 0,0-2-88 0 0,-1-3 24 0 0,0-2-64 0 0,1-3 0 0 0,0-2-8 0 0,0-2-56 0 0,0-2 0 0 0,1 0-8 0 0,0-1 32 0 0,0 2 0 0 0,0 2 40 0 0,0 3 32 0 0,0 5 48 0 0,0 3 24 0 0,1 5 120 0 0,1 5-64 0 0,1 3-88 0 0,2 2 32 0 0,1 3-168 0 0,2 2 8 0 0,3-1 24 0 0,0 2 0 0 0,3-1-64 0 0,1 0-24 0 0,3 0 8 0 0,1 0-32 0 0,3 1 32 0 0,1 2 32 0 0,1 2 0 0 0,1 3 40 0 0,1 4 0 0 0,0 4 64 0 0,1 4 8 0 0,1 3 0 0 0,0 5 64 0 0,1 2 48 0 0,1 3-16 0 0,0 2 0 0 0,1 1 24 0 0,0 1-88 0 0,0 0 0 0 0,0 0-24 0 0,1 0 32 0 0,-1-2-16 0 0,0-3-8 0 0,-1-2 40 0 0,-2-3-112 0 0,-1-4 112 0 0,-1-4-16 0 0,-3-3 0 0 0,-2-4 24 0 0,-3-3-64 0 0,-2-4 40 0 0,-2-3 104 0 0,-2-2 24 0 0,-2-2-8 0 0,-1-3-16 0 0,-3-3-16 0 0,-2-2-48 0 0,-2-3-8 0 0,-2-3-40 0 0,-1-4 8 0 0,-2-3-8 0 0,0-5 48-1888 420,0-3 16 1888-420,-1-3-120 0 0,1-3 32 0 0,0-1 8 0 0,1-1-16 0 0,1-1-24 0 0,0 1-40 0 0,0 2-8 0 0,2 2-56 0 0,1 4 136 0 0,0 5-8 0 0,1 4 40 0 0,0 6 40 1888-420,0 4-64-1888 420,2 4 32 0 0,-1 4-64 0 0,2 2 64 0 0,0 1-32 0 0,1 2-32 0 0,0 1-40 1250 813,1 1-64-1250-813,1 2 16 0 0,1 1 32 0 0,0 2 56 0 0,1 3-16 0 0,1 2-16 0 0,1 2-72 0 0,2 2 32 0 0,1 2 56 0 0,1 1-24 0 0,1 1 64 0 0,2 0-104 0 0,1-1 48 0 0,1 0 32 0 0,2-1 0 0 0,0-1 56 0 0,0-1-64 0 0,0-2 48 0 0,0 0-24 0 0,-1-1-8 0 0,0 0 64 0 0,-2 0 0 0 0,0 0-32 0 0,-2-2 32 0 0,-1-2-40 0 0,-2-3 0 0 0,-2-2 48 0 0,-1-2 16 0 0,-2-2 32 0 0,-1-1 16-1935 443,-2-2-48 1935-443,-1 0-32 0 0,0-1-88 0 0,-1 0-24 0 0,-1-1 96 0 0,0-2-24 0 0,1-2 16 0 0,0-2-48 0 0,0-4-152 0 0,1-2 16 0 0,-1-2-64 0 0,0-4 32 0 0,-1-3 136-1203-836,0-2-64 1203 836,-1-2 104 0 0,-1-1 0 0 0,-1 2-32 0 0,-2 2 184 1203 836,-1 3 0 732-1279,0 5 120-1935 443,-1 5-48 0 0,0 4-64 0 0,1 4-88 0 0,1 4-128 0 0,3 2 24 0 0,1 3-120 0 0,3 0 32 0 0,3 2-32 0 0,2 1 32 0 0,3 0-24 0 0,2 0-40 0 0,2 0 104 0 0,2 0-24 0 0,2-1 88 0 0,2 1 72 0 0,2 1-120 0 0,1 0 40 0 0,0 1-16 0 0,1 2 32 0 0,1 2 40 0 0,-2 2 16 0 0,1 2-32 0 0,-2 2 64 0 0,0 3-48 0 0,-2 1-32 0 0,-1 1 72 0 0,-1 1-104 0 0,-1 0 96 0 0,-1-1 16 0 0,-3-1-48 0 0,-1-1 56-1935 443,-3-3-8 1935-443,-2-3-24 0 0,-2-2 56 0 0,-1-3-24 0 0,-1-3-8 0 0,0-4 40 0 0,-1-3-32 0 0,0-3-40 0 0,-1-4 48 0 0,-1-2-40 0 0,-1-4 16 0 0,-2-2-24 0 0,0-4-56 0 0,-3-2 112 0 0,0-2-112 0 0,-1-2 80 0 0,-1-2-72 0 0,0-1-72 0 0,0-2 56 0 0,0 0 8 0 0,0-1 56 0 0,1 0-56 0 0,0 2 16 0 0,0 3-24 0 0,2 5 64 0 0,0 5-8 0 0,1 3 48 0 0,1 5-24 0 0,2 4-96 0 0,1 2 32 0 0,1 2-96 1935-443,2 2 16-1935 443,2-1-40 0 0,1 0-56 0 0,1 0 16 0 0,1 0-8 0 0,1 0-24 0 0,1 0 72 0 0,1 0 16 0 0,1 1 8 0 0,2 0 24 0 0,0 1 16 0 0,1 1-24 0 0,0 1-16 0 0,1 1 136 0 0,0 2-96 0 0,1 1 104 0 0,0 3 48 0 0,1 2-96 0 0,0 3 88 0 0,2 2-64 0 0,-1 3 24 0 0,1 2 0 0 0,-1 0-24 0 0,-1 2 56-1935 443,-1-2-80 1935-443,-2 0 8 0 0,-1-1 16 0 0,-1-2-40 0 0,-3-2 72 0 0,-1-2 72 0 0,-2-4-40 0 0,-2-3 64 0 0,0-4-40 0 0,-1-3-72 0 0,-1-2 56 0 0,-1-4 24 0 0,-1-2 48 0 0,-2-3-16 0 0,0-2 104 0 0,-3-2-120 0 0,-1-2 24 0 0,-2-3 24 0 0,-2-1-88 0 0,-2-2-8 0 0,0-1-16 0 0,-1-2-16 0 0,-1 1-32 0 0,0-2-16 0 0,-1 1-80 0 0,2 0 24 0 0,-1 1-40 0 0,1 1 32 0 0,0 1 8 0 0,-1 2-32 0 0,2 2 48 0 0,-1 2-40 0 0,3 1 8 0 0,0 1 8 0 0,3 2 72 0 0,1 0 0 0 0,2-1 40 0 0,1 1-48 1935-443,0 0 24-1935 443,2-1 8 0 0,-1 0-32 0 0,1 0 40 0 0,0 1-80 0 0,-1 1 64 0 0,1 3 24 0 0,0 1-24 0 0,0 1-32 0 0,0 3-40 0 0,2 1-56 0 0,1 3-24 0 0,0 3 24 0 0,2 1-8 0 0,2 3 80 0 0,2 0-48 0 0,2 1-8 0 0,2 0-72 0 0,2-2-64 0 0,2 0 72 0 0,2-3-56 0 0,0-2 128 0 0,2-1 40 0 0,0-4 24 0 0,0-1 72 0 0,-1-1-32 0 0,-1-2 16 0 0,-1 0 32 0 0,-2-2 8 0 0,-2 1 64 0 0,-2 0 72 0 0,-3 1-80 0 0,-2 1 32 0 0,-2 2-32 0 0,-2 1-80 0 0,-2 0 64 0 0,-1 2-96 0 0,-1 1-24 0 0,-2 1 8 0 0,0-1 8 0 0,-1 1 64 0 0,0-1 0 0 0,1-1 32 0 0,-1-1 8 0 0,0-1-56 0 0,0-1-48 0 0,1 0 16 0 0,-1-1 0 0 0,1-1-24-1250-813,0-1 88 1250 813,1-1-8 0 0,2 0-72 0 0,0-1 112 0 0,1 0-72 0 0,0 1-48 0 0,0 1 24 0 0,0 0 8 0 0,0 0-32 0 0,-1 1 40 0 0,1-1-40 0 0,0 0-32 0 0,-1 1 80 0 0,1-1 0 0 0,0 1-16 0 0,0 0 40 0 0,2-1-40 0 0,-1 1-8 0 0,2 0-24 0 0,1 0 0 0 0,-1 0 8 0 0,1 1 16 0 0,-1 1 48 0 0,0 0-40 0 0,0 1 32 0 0,0 0-40 0 0,-1 0 32 0 0,0 0-24 0 0,0-1-32 0 0,1 0 40 0 0,0 0-72 0 0,1 0-8 0 0,0 0 16 0 0,0-1-8 0 0,0 0 0 0 0,1-1 88 0 0,0 0-48 0 0,0 0-40 0 0,0 0 88 0 0,0 0-104 0 0,1 0 80 0 0,-1-1-16 0 0,0 1-16 0 0,1 1 0 0 0,-2 0 40 0 0,1 2 48 0 0,-1-1-104 0 0,1 1 40 0 0,0-1-16 0 0,0 1-8 0 0,0-1 32 0 0,0 1-40 0 0,0-1-32 0 0,0 0 40 0 0,0 0-64 0 0,0 0 80 0 0,1-1-88 0 0,0 2 32 0 0,0-1 80 0 0,1 0-40 0 0,0 0 56 0 0,0 0-16 0 0,-1 0-80 0 0,1 0 40 0 0,-1 0 16 0 0,1 1 16 0 0,0 1-16 0 0,0-1 0 0 0,0 0 8 0 0,-1-1-96 0 0,1-2 88 0 0,-1 0-32 0 0,0 0-16 0 0,0 0 72 0 0,0 0-16 0 0,0 0-8 0 0,0 0-64 0 0,1 0 64 0 0,-1 0-48 0 0,1 0 48 0 0,0 1-16 0 0,-1 2-88 0 0,0 0 88 0 0,0 1-8 0 0,0 1-48 0 0,1 2-16 0 0,2 2-8 0 0,0 0 0 0 0,1 1 64 0 0,1 0-24 0 0,1 1-80 0 0,-1 0 40 0 0,1-1-56 0 0,-1-1 64 0 0,-1-2 56 0 0,1-2-40 0 0,-1-2 88 0 0,2 0-8 0 0,-1-3-24 0 0,0-1 56 0 0,0-1-24 0 0,0 0-24 0 0,-1 1 24 0 0,-1 0 40 0 0,-1 1 8 0 0,-2 0 8 1833-445,0 0-24-1833 445,0 2-16 0 0,-1 0-72 0 0,0 0-8 0 0,0 1 56 0 0,0 1-24 0 0,-1-1 40 0 0,1 2-16 0 0,0-1-56 0 0,1 0 8 0 0,1 1-32 0 0,0-1 40 0 0,1 0-32 0 0,0 0 16 0 0,0 1-8 0 0,0-2 56 0 0,0-1-8 0 0,1 0 8 0 0,-1 0 0 0 0,0 0 0 0 0,-1 1 48 0 0,1 0-104 0 0,-2 1 80 0 0,0 0-16 0 0,-1 0-48 0 0,-1 0 48 0 0,1 1-24 0 0,0-1-24 0 0,-1 1 8 0 0,1 0-16 0 0,0 1 8 0 0,1 0 56 0 0,-1 0-40 0 0,2 1 56-1833 445,-1 0-80 1833-445,1-1 24 0 0,0 1 104 0 0,1 0-96 0 0,1-1 0 1833-445,0-1-136-1833 445,2-1 72 0 0,1-1 64 0 0,0-2 0 0 0,1 0 64 0 0,0-1-192 0 0,0 1 56-1833 445,0-1 88 1833-445,-2 2-32 1833-445,-1-1 144-1833 445,0 1-88-1833 445,-2 1-24 1833-445,-2 0 80 0 0,0 1-40 0 0,-2 2-32 0 0,1 0-8 0 0,-1 2-56 1833-445,0 1-80-1833 445,1 1 80 0 0,-1 1 32-1833 445,1 2 48 1833-445,1 2-8 0 0,0 1 0 0 0,1 0-88 0 0,0 1 0 0 0,2 0 56 0 0,0 0-48 1250 813,1-1 40-1250-813,0 0 0 0 0,0-2 48 0 0,-1-1-16 0 0,-1 0-16 0 0,-1-1 8 0 0,-1 0 8 0 0,-1 1 8 0 0,0-1-40 0 0,-2-1-8 0 0,0-1 40 0 0,1 0 8 0 0,-1-1 64 0 0,-1 0-96 0 0,0-2 24 0 0,-1 1 16 0 0,1-1 24 0 0,-1 0 40 0 0,1 1 8 0 0,1 0 24 0 0,-1 0-48 0 0,1-1 64 0 0,-1-1-80 0 0,0 1-24 0 0,0-2-64 0 0,0 0 88 0 0,-1-1-24 0 0,-1 1-32 0 0,0-2 72 0 0,0 1-88 0 0,-1-2 8 0 0,1-1-8 0 0,-1 0 24 0 0,1-1-24 0 0,1-1-16 0 0,1-1 104 0 0,-1-2-136 0 0,1 0-8 0 0,0-3 32 0 0,0 0-32 0 0,-1-2 120 0 0,1-2 8 0 0,0 0-64 0 0,0-1 32 0 0,-1 0-40 0 0,0 1 24 0 0,-1 1 32 0 0,0 1 24 0 0,-1 2-80 0 0,0 1 64 0 0,0 1-40 0 0,-1 1-16 0 0,1 1 40 0 0,0 0-48 0 0,0 1 24 0 0,0 1-48 0 0,0 0 24 0 0,2 0 0 0 0,0 1-24 0 0,1 1 0 0 0,1 0 48 0 0,1-1-80 0 0,0 1 24 0 0,1-1 8 0 0,1 0-8 0 0,0-1 64 0 0,0-1-16 0 0,-1-1 0 0 0,1-1-24 0 0,-1-1-48 0 0,1-1 80 0 0,-1 1-16 0 0,0 1 24 0 0,-1 1 56 0 0,-1 2-72 0 0,0 1-8 0 0,-1 2-40 0 0,1 1 8 0 0,-1 1 16-1250-813,0 1-16 1250 813,1 1 0 0 0,1 0-48 0 0,0 0 16 0 0,1 0 24 0 0,1 0 32 0 0,1-1 8 0 0,1 1-16 0 0,0 1 40 0 0,1 0-64 0 0,0 1 8 0 0,1 0-8 0 0,-1 0-80 0 0,2 0 104 0 0,0 1-80 0 0,1-1 56 0 0,0 0 8 0 0,2-1-8 0 0,1 0 32 0 0,0-1 16 0 0,-1-1-24 0 0,0 0 64 0 0,-2-1-56 0 0,-1 0 24 0 0,-1-1 40 0 0,-2-1-56 0 0,-1 0 104 0 0,-1 0-88 0 0,-1-1 32 0 0,-1 1-72 1250 813,0-1-8-2500-1626,0 0 40 2500 1626,0 0-16-1250-813,0 1 32-1250-813,1-2 0 1250 813,-1 0-40 0 0,2-2-24 1250 813,1 0-96-2500-1626,1-1-8 2500 1626,0 0-40-1250-813,0-1 0 0 0,-1 0 48 0 0,0 1 8 0 0,-1 0 88 0 0,-1 1-72 0 0,-2 2 80 0 0,-1 1 56 0 0,0 1-32 0 0,-1 2 32 0 0,0-1-72 0 0,0 1 48 0 0,0 0-40 0 0,0 0-32 0 0,1 1 96 0 0,2-1-136 0 0,0 0 32 0 0,0 0 16 0 0,1-1-32 0 0,0-1 40 0 0,1 1 24 0 0,0-1-16 0 0,1 0 48 0 0,1 0-56 0 0,-1-1-48 0 0,0 1-72 0 0,1 0-224 0 0,-2 1-224 0 0,1 0-304 0 0,-1 0-273 0 0,-1 0-151 0 0,1-1-8 0 0,0 1 95 0 0,0-1 177 0 0,0 0 136 0 0,1 1 144 0 0,0 0 64 0 0,2 1-56 0 0,-1 0-209 0 0,2 1 41 0 0,-1 0 576 0 0,1 0 384 0 0,1-1 0 0 0,-1 0-8 0 0</inkml:trace>
  <inkml:trace contextRef="#ctx1" brushRef="#br1" timeOffset="46862.871">1237 435 8 106904 67107,'1'-1'0'0'0,"-1"-2"0"0"0,1 0 0 0 0,1-1 0 0 0,-1-1 0 0 0,-1 1 0 0 0,0 0 0 0 0,0 1 0 0 0,0-1 16 0 0,-1 1 48 0 0,0 0 80 0 0,0 0 104 0 0,0 1 120 0 0,-1 0 88 0 0,0 0 56 0 0,0 0-16 0 0,0 1-103 0 0,0-1-17 0 0,0 1 0 0 0,0 1-80 0 0,-1 0 48 0 0,0 0-104 0 0,1 1-88 0 0,-1 0-8 0 0,0 0 24 0 0,1 0 80 0 0,-1-1 56 0 0,0 1 72 0 0,1 0-104 0 0,0 0-40 0 0,1-1-64 0 0,0 0 8 0 0,1 0-88 0 0,-1 0 0 0 0,2-1-16 0 0,-1 0-40 0 0,1 1 80 0 0,1-2-7 0 0,-1 1-17 0 0,1-1-16 0 0,0 0 8 0 0,0 0-88 0 0,0 0 112 0 0,0 0-16 0 0,0 1 16 0 0,0 0 16 5517 342,0 0 32-5517-342,0 1 0 0 0,-1 0-40 0 0,0 0 24 0 0,-1 1-40 0 0,1-1 48 0 0,-1 0 8 0 0,0 0-24 0 0,-1-1-64 0 0,1 1-88 0 0,-1 0 24 0 0,1-1-40 0 0,-1 1 32 0 0,1 0 8 0 0,-1-1-8 0 0,1 1 48 0 0,-1 0-56 0 0,1-1 120 0 0,0 0-152 0 0,1 0-32 0 0,0-1 56 0 0,0 0-72 0 0,1 1 168 0 0,-1-1 32 0 0,0 1 8 0 0,0-1 48 0 0,0 1 104 0 0,-1 0 64 0 0,0 0-96 0 0,-1 0 0 0 0,0 1-128 0 0,-1-1 8 0 0,0 2 72 0 0,-1 0-136 0 0,-1 0-16 0 0,0 2-112 0 0,-1 2-40 0 0,-1 1-56 0 0,-1 2 16 0 0,-2 3 144 0 0,-1 1-8 0 0,-2 4-152 0 0,-2 2 248 0 0,-1 3-136 0 0,-1 2 56 0 0,-2 2 16 0 0,0 1 32 0 0,0-1 24 0 0,-1 0-8 0 0,1-2 32 0 0,2-1-64 0 0,0-2 40 0 0,3-2-8 0 0,1-3-56 0 0,3-3 88-1015-908,2-2-56 1015 908,2-4 32 0 0,3-2 40 0 0,1-2 40 0 0,2-1 104 0 0,2-3 80 0 0,2-1 48 0 0,1-1 33 0 0,0-2-9 0 0,3-2-72 0 0,0-1-16 0 0,1-2-48 0 0,1-2-80 0 0,1-1-8 0 0,1-2-32 0 0,1-2-96 0 0,0 0 328 0 0,1-2-280 0 0,0-1-96 0 0,0-1 40 0 0,1 0-144 0 0,-1 1-56 0 0,0 0 48 0 0,0 0 48 0 0,0 2 40 0 0,-2 1 48 0 0,0 2-8 0 0,-1 1-88 2172-330,-2 2 64-2172 330,0 0-24 0 0,-2 2 88 0 0,-1 1-16 0 0,0 0 32 0 0,-1 1-80 0 0,-1 1-48 0 0,0 0 40 0 0,0 0-72 0 0,-1 1 112 0 0,-1 0-88 0 0,0 0 112 0 0,-1 2-120 0 0,-1 0 0 0 0,0 1-8 0 0,-2 1-104 0 0,0 1 192 0 0,0 1-104 0 0,-2 1 96 0 0,0 2-72 0 0,0 1-8 1094 889,-1 0 0-1094-889,-1 2 0 0 0,0 1 48 0 0,-1 2 80 0 0,0 2-24 0 0,-2 2-16 0 0,0 3-64 0 0,-2 1-88 0 0,0 2 80 0 0,0 2 0 0 0,-2 0 120 0 0,-1 1-136 0 0,0-1 80-1094-889,0 0-48 1094 889,-1 0-288 0 0,0-1 392 0 0,1-1-32 0 0,0-2 72 0 0,2-2-8 0 0,1-2 24 0 0,2-3 8 0 0,3-2-40 0 0,1-3-16 0 0,3-2-88 0 0,1-2 32 0 0,2-3 16 0 0,2-2 56 0 0,1-2 104 0 0,2-2 264 0 0,2-2-312 0 0,1-2-80 0 0,2-3-96 0 0,1-2-48 0 0,2-2 40 0 0,1-2-56 0 0,1-1 80 0 0,0 0 64 0 0,0-1-40 0 0,-1-1 96 0 0,1 1-56 0 0,-2 1-48 0 0,0 0-16 0 0,-1 2-96 0 0,-2 1 152 0 0,-1 2 8 0 0,-2 2 80 0 0,0 2 72 0 0,-2 3-216 1094 889,-2 3 40-1094-889,0 1-104 0 0,-2 3 56 0 0,-1 2-72 0 0,-2 1-136 0 0,-1 2-40 0 0,-1 2-112 0 0,-2 2 56 0 0,-2 3 160 0 0,-2 2 184 0 0,-1 3-8 0 0,-2 2 120 0 0,-1 1-64 0 0,-2 1-64 0 0,0 1 8 0 0,0 0-16 0 0,-1 0 72 0 0,-1-1-104 0 0,1 1 152 0 0,-1-1-48 0 0,0 0-200 0 0,1 1 192 0 0,-1-1-272 0 0,1 1 336 0 0,0-1 104 0 0,2-1-144 0 0,0-1-96 0 0,2-1 184 0 0,2-2 0 0 0,2-3 128 0 0,1-1-8 0 0,2-3-96 0 0,2-1-40 0 0,1-3-64 0 0,2-2-8 0 0,1-2-32 0 0,1-1-8 0 0,1-3 104 0 0,2-3-104 0 0,2-1 280 0 0,1-2-400 0 0,2-3-112 0 0,1-1 112 0 0,1-1 80 0 0,1-1 40 0 0,-1 0 8 0 0,1 0-48 0 0,-1 0-96 0 0,-1 2 72 0 0,-1 1 16 0 0,-1 1 104 0 0,-1 3-152 0 0,-1 1 128 0 0,-1 1-32 0 0,-2 3-88 0 0,-1 2 208 0 0,-2 1-128 0 0,0 3 8 0 0,-2 0 16 0 0,0 2-32 2185-381,-2 0-48-2185 381,0 1-24 0 0,-2 3 0 0 0,0 1-216 0 0,-2 3 264 0 0,-2 1 24 0 0,0 2-16 0 0,-1 1 160-2185 381,-1 3-160 2185-381,-1 0-8 0 0,-1 3 24 0 0,-1-1 64 0 0,-1 1-272 0 0,1 0 360 0 0,-1-2-40 0 0,1 0 8 0 0,0-2-112 0 0,1-1-32 0 0,1-2 16 0 0,1-1 48 0 0,2-2 8 0 0,2-3-24 0 0,1-1 0-1094-889,2-3 8 1094 889,1-1-16 0 0,2-2 24 0 0,2-2-8 0 0,1-1 0 0 0,1-1-96 0 0,1-2 72 0 0,2-2 192 0 0,1-1-312 0 0,1-3 96 0 0,1 0-72 0 0,0-2 56 0 0,0-1-48 0 0,0 1 72 0 0,0 0 8 0 0,0 0-8 0 0,0 1 24 0 0,0-1-152 0 0,0 2 112 0 0,-1-1-56 0 0,0 2-24 0 0,-2 1-16 0 0,0 1-120 0 0,-2 2 112 1094 889,0 1 16-1094-889,-3 1 96 0 0,0 3-16 0 0,-2 0 16 0 0,-1 3-112 0 0,-1 2-96 0 0,-2 2 56 0 0,-1 2-40 0 0,-1 2 136 0 0,-2 3 40 0 0,-1 1-112 0 0,-1 2 152 0 0,-2 0 32 0 0,1 2 24 0 0,-1 1 104 0 0,0-1-128 0 0,1-1-48 0 0,0-1-168 0 0,0-1 344 0 0,1-1 48 0 0,1-1 80 0 0,1-2-56 0 0,1-2-8-1094-889,1-1-56 1094 889,2-1-88 0 0,1-3-120 0 0,2 0 72 0 0,2-3-32 0 0,2 0 40 0 0,1-2 232 0 0,2-3-448 0 0,1-1 64 0 0,1-2-32 0 0,2-3 40 0 0,1-1 136 0 0,1-3-80 0 0,1-2-8 0 0,1-1 152 0 0,0-1-280 0 0,0-1 0 0 0,-1 0 48 0 0,0 0-16 0 0,-1 1 8 1094 889,-2 2 184-1094-889,-2 1-72 0 0,0 3-96 0 0,-3 2 272 0 0,-1 2-200 0 0,-1 3 56 0 0,-1 2-8 0 0,-1 2-32 0 0,0 1 24 0 0,0 2-16 0 0,0 1 16 0 0,-1 1-96 0 0,0 2 56 0 0,0 0 56 0 0,0 1-24 0 0,-2 1 96 0 0,0 1-64 0 0,-1 1-32 0 0,0 1 64 0 0,-2 1-32 0 0,-1 0 64 0 0,0 1-72 0 0,-1 0 40 0 0,-1-1-152 0 0,-1 0 88 0 0,0 0-8 0 0,0 0 8 0 0,0 0 64 0 0,1-1-64 0 0,1 1 8 0 0,1-2 40 0 0,1 0-96 0 0,1-1 0 0 0,2 0 24 0 0,0-2-64 0 0,2-1 80 0 0,1-2 8-1094-889,1-2 48 1094 889,1-1 40 0 0,1-2-40 1094 889,1-1 72-1094-889,1-2-48 0 0,2-2-8 0 0,0-2 48 0 0,1-2-64 0 0,1-3-16 0 0,0 0-80 0 0,0-2 72 0 0,0 0-24 0 0,0 0 24 0 0,-1-1 64 0 0,-1 1-16 0 0,0 0-56 0 0,-2 1 8 0 0,-1 2-8 0 0,-2 2-104 0 0,-1 3-24 0 0,0 2 96 0 0,-2 2-72 0 0,-1 3 152 0 0,-1 1-128 0 0,0 2-72 0 0,-1 1 72 0 0,0 1-216 0 0,0 2 248 0 0,-1 1-56 0 0,-1 0 32 0 0,0 3 72 0 0,0 0-64 0 0,0 0 40 0 0,0 1-32 0 0,0 0-40 0 0,0 0 40 0 0,0-1 32 0 0,1-1 16 0 0,-1-1 16 0 0,1 0 56 2185-381,1 0-32-2185 381,-1-2-72 0 0,1 1 24 0 0,0-2-32-2185 381,1 0 32 4370-762,0-1-32-4370 762,1-2 8 4370-762,1 0-104-4370 762,0-1 112 4370-762,1-1 56-2185 381,0 0-16-2185 381,0 0 56 4370-762,1-1-48-4370 762,-1 1-64 4370-762,1-1 144-2185 381,-1-1-64 0 0,1 0-24 0 0,0-1 40 0 0,0-1-136 0 0,0-2-40 0 0,0-1 80 0 0,1-1-64 0 0,1-2 112 0 0,0-2 64 0 0,1 0 8 0 0,0 0-80 0 0,0 0 40 0 0,-1 0-104 0 0,-1 2-48 0 0,0 1 88 0 0,-2 3-96 0 0,-2 1 176 0 0,0 3-64 0 0,-1 1-32 0 0,-1 2-56 0 0,-2 2-8 0 0,0 1-72 0 0,-1 2 104 0 0,0 0 40 0 0,-1 2-112 0 0,0 2 104 0 0,0 1-120 0 0,0 0 80 0 0,0 2 40 0 0,1 0-48 0 0,0 0 120 0 0,1 0-128 0 0,0-1 192 0 0,0-1 144 0 0,2-1-56 0 0,-1-1 104 0 0,1 0-224 0 0,1-2-80 0 0,0 0 72 0 0,0-1-32 0 0,1-1 72 0 0,0-2 80 0 0,1 0-160 0 0,1-1 96 0 0,-1-1-200 0 0,2 0 120 0 0,0-1 136 0 0,0-1-208 0 0,0 0 120 0 0,1-1-152 0 0,0-1-16 0 0,0 0 72 0 0,0-1 16 0 0,0-1-56 0 0,1 0 0 0 0,0-2 40 0 0,0 0 64 0 0,0 0-104 0 0,0 0-8 0 0,0 0-24 0 0,-1 0-48 0 0,0 1 192 0 0,-1 2-56 0 0,-1 0 88 0 0,0 2-40 0 0,-1 1-56 0 0,0 0 72 0 0,0 0-8 0 0,0 0-16 0 0,-1 1-40 0 0,0 1-48 0 0,0 1 8 0 0,0 1 32 0 0,-1 1-16 0 0,1 1-16 0 0,-1 0-64 0 0,0 0 72 0 0,0 0-40 0 0,0 0 64 0 0,0-1-16 0 0,0 1-48 0 0,0 1 112 0 0,-1 1-24 0 0,1-1 64 0 0,0 1 16 0 0,-1 0-80 0 0,1-1-56 0 0,-1-1 16 0 0,1 1 0 0 0,-1-1 104 0 0,1 1-88 0 0,0-2 40 0 0,1 1-40 0 0,0-1-64 0 0,0-1 0 0 0,0 0 40 0 0,1-1 32 0 0,1 0 24 0 0,0-2 80 0 0,0-1-88 0 0,0 0-40 0 0,0 0 0 0 0,0-1 80 0 0,1 0 72 0 0,-1-1-80 0 0,1 0-40 0 0,1-1-32 0 0,0-1-40 0 0,0 0 56 0 0,0 0 0 0 0,-1 0 80 0 0,1 1-24 0 0,-1 0-88 0 0,0 1 152 0 0,-1 0-80 0 0,0 2 8 0 0,-1 1 104 0 0,0 1-32 0 0,0 2-8 0 0,-1 0 24 0 0,0-1-120 0 0,0 1-40 0 0,0 0-104 0 0,-1-1 112 0 0,1 0 24 0 0,0 0-8 0 0,1-1-32 0 0,0 1-40 0 0,0 0 40 0 0,0 0 48 0 0,1 0 112 0 0,0 0-104 0 0,0 1 32 0 0,-1 1-88 0 0,1 0-24 0 0,0 0-80 0 0,-1 2 48 0 0,-1-1 64 0 0,0 3-8 0 0,-1 0 48 0 0,0 1 24 0 0,-2 1-64 0 0,1 1-40 0 0,-2 1 112 0 0,1-1-104 0 0,-1 0 224 0 0,0-1 16 0 0,1-1-48 0 0,-1 0 8 0 0,1-3-176 0 0,1 0 8-2185 381,0-2 0 2185-381,1-1 16 0 0,1-1 64 0 0,1-1 64 0 0,0-2-104 0 0,2-1-16 0 0,0-1-136 0 0,1-1 72 0 0,2-1-16 0 0,0-1 64 0 0,0-1 96 0 0,1 0-136 0 0,0 0 72 0 0,0-1 0 0 0,0 1 64 0 0,-2 1-112 0 0,0 2 144 0 0,-2 2-56 0 0,-1 1-160 0 0,-1 2 120 0 0,0 1-216 0 0,-2 2-40 0 0,0 2 128 0 0,-1 1-64 0 0,-1 2 56 0 0,-1 0 56 0 0,0 2-16 0 0,-1 0 104 0 0,0 1-32 0 0,0 1-8 0 0,-1 0-24 0 0,2 1-24 0 0,-1 0 128 0 0,1-1-144 0 0,1 0 216 0 0,-1 0-336 0 0,1 0 320 0 0,0-1 112 0 0,-1 0-120 0 0,0 0-96 0 0,-1-1 56 0 0,0 1-64 0 0,-1-1 24 0 0,1 1 0 0 0,-1-1-80 0 0,0 2 80 0 0,1-1-32 0 0,0 0 8 0 0,0 0 24 0 0,1-2-56 0 0,0 0 16 0 0,1-1 0 0 0,0-1 40 0 0,1 0-8 0 0,0 0-48 0 0,0 0 8 0 0,0 0 32 0 0,0 0-8 0 0,1-1 40 0 0,0 0 16 0 0,0-2-56 0 0,1-1 64-1094-889,1-1-40 1094 889,0-1 16 0 0,0-1-48 0 0,1 0-40 0 0,0-1 80 0 0,1 0-96 0 0,0-1 64 0 0,1-1 24 0 0,0 0-72 0 0,0-1 112 0 0,0 0-48 0 0,1-1-64 0 0,-1-1-16 0 0,1 0-16 0 0,-1 0 32 0 0,0-1 8 0 0,0 1 48 0 0,-2 0-16 0 0,1 0-16 0 0,-1 0 16 0 0,-1 1-56 0 0,1 1 56 0 0,-1 1-16 0 0,-1 1 48 0 0,1 1 16 0 0,0 0-112 0 0,-1 1 80 0 0,0 0 0 0 0,0 2-32 0 0,0-1 16 0 0,0 2-40 0 0,-1 0-64 0 0,-1 1 48 0 0,0 0 24 0 0,0 2-24 0 0,0 0 80 0 0,-1 2-24 0 0,1 0 32 0 0,-1 2 24 0 0,-1-1-24 0 0,0 2-16 0 0,0-1-32 0 0,0 1 0-2172 330,1-1-40 2172-330,-1 1 40 0 0,0 0 16 0 0,1 1-56 0 0,0-1 96 0 0,0-1-56 0 0,1 0 8 0 0,0-2 64 0 0,1 0-40 0 0,0-1-16 0 0,1-1 24 0 0,0-2 24 0 0,1 0-96 0 0,1-1 48 0 0,0-2 0 0 0,0 0-32 0 0,0-1 40 0 0,0 0 16 0 0,1-2-8 0 0,0 0-40 0 0,1-2-8 0 0,0-2-56 0 0,1-1-16 0 0,1-3-32 0 0,1-3 0 0 0,2-1 0 0 0,0-3-48 0 0,1-2 48 0 0,0 0-8 0 0,0-1 64 0 0,-1 1 80 0 0,1 2-24 0 0,-2 1 32 0 0,0 3-40 0 0,-2 3 48 0 0,0 2-40 0 0,-2 3 48 0 0,-1 2-8 0 0,-2 1-32 0 0,0 1 16 0 0,0 1-24 0 0,-1 0 24 0 0,-1 1-88 0 0,1 1 16 0 0,-2 0-56 0 0,1 0 40 0 0,-1 1 24 0 0,0 0-32 0 0,-1 1 56 0 0,0 1 32 0 0,0-1 24 0 0,0 2 72 0 0,0 0 32 0 0,-1 1-24 0 0,0 1-8 0 0,-1 2 48 0 0,-1 2-56 0 0,0 1 48 0 0,0 1-16 0 0,-1 3-112 0 0,1 0-24 0 0,-1 1 48 0 0,0-1-56 0 0,1 0 96 0 0,-1-1-16 0 0,1-2 0 0 0,-1-2-40 0 0,2-3 16 0 0,0-1 24 0 0,1-2 8 0 0,1-2-32 0 0,1-2 16 0 0,1-1-40 0 0,0-2 0 0 0,2-2 80 0 0,0-2-104 0 0,2-2 16 0 0,1-1-72 0 0,1-2-24 0 0,0-2 72 0 0,2-1 32 0 0,1-3 48 0 0,0-2-32 0 0,0-1-136 0 0,1-1-16 0 0,-1 0-56 0 0,0 1 32 0 0,0-1 56 0 0,-1 3 24 0 0,0 1 40 0 0,-1 2 24 0 0,0 3 32 0 0,-2 2-16 0 0,0 2 40 0 0,-1 3-96 0 0,-1 1 112 0 0,-1 2-40 0 0,0 2-16 0 0,0 1 136 0 0,0 1-104 0 0,0 2 48 0 0,-1 1 48 0 0,0 3-144 0 0,0 1 64 0 0,-2 2 40 0 0,0 1-88 0 0,0 0 88 0 0,-2 2-48 0 0,1-1-48 0 0,-2 0 48 0 0,1 0-8 0 0,0-1 8 0 0,-1-1 16 0 0,1-1-24 0 0,-1-2-32 0 0,0-1-24 0 0,1-1 8 0 0,0-2-16 0 0,1 0 72 0 0,0 0-16 0 0,1-1-8 0 0,1 0-64 0 0,1-2 0 0 0,1 0 40 0 0,0-3-48 0 0,1 0 24 0 0,1-1 24 0 0,0-2-32 0 0,2-2 88 0 0,1-2-96 0 0,0-3 80 0 0,2-2-32 0 0,0-4-64 0 0,2-2 96 0 0,0-3-64 0 0,2-1 8 0 0,0-2 16 0 0,1 0-16 0 0,-1 0-16 0 0,1 3-8 0 0,-2 2 16 0 0,0 3 64 0 0,-1 3 16 0 0,-2 2-40 0 0,-2 4 48 0 0,-1 3-48 0 0,-1 2 144 0 0,-1 2-488 0 0,-1 2 232 0 0,-1 1 80 0 0,-1 2-24 0 0,0 3-112 0 0,-2 2 112 0 0,-1 2-64 0 0,-1 2 248 0 0,-1 2-112 0 0,-1 1 0 0 0,0 0-8 0 0,-2 1-64 0 0,1-1 112 0 0,-1 0-48 0 0,0-2 48 0 0,1 0-8 0 0,0-2 40 0 0,0 0 8 0 0,0-2-40 0 0,1 0 168 0 0,0-2-200 0 0,1 0 16 0 0,0-1 48 0 0,1-1-184 0 0,0-2 216 0 0,2 0-72 0 0,1-3 0 0 0,1 0-112 0 0,1-2 64 0 0,1-1 24 0 0,1-1 0 0 0,1-3 104 0 0,1-2-152 0 0,1-3 40 0 0,2-3-88 0 0,1-4-16 0 0,2-3-24 0 0,2-2 8 0 0,1-1 8 0 0,0 0 64 0 0,1 2 40 0 0,0 1-72 0 0,-2 2 312 0 0,-1 3-360 0 0,-2 4-208 0 0,-3 3 408 0 0,-1 4-328 0 0,-3 4 272 0 0,-1 2-96 0 0,-2 2 304 0 0,-1 3-320 0 0,-1 2 40 0 0,-1 3 64 0 0,-1 3-120 0 0,-1 2 64 0 0,-2 1 24 0 0,0 1-64 0 0,-1 1 64 0 0,0 0 64 0 0,-1-1 64 0 0,0 0 96 0 0,-1-2 104 0 0,1 0-8 0 0,0-1-32 0 0,1-2-104 0 0,1-1-16 0 0,1-2-56 0 0,1-1-40 0 0,1-2-8 0 0,1-1-31 0 0,2-1-41 0 0,1-3-49 0 0,2-1 1 0 0,1-1-32 0 0,1-1 48 0 0,2-2 0 0 0,0-1-64 0 0,2-2 8 0 0,1-2-88 0 0,1-2 0 0 0,2-3 16 0 0,0-3-8 0 0,1-2 40 0 0,2-3 40 0 0,1-2 16 0 0,1-1 8 0 0,1-2 360 0 0,0 1-296 0 0,0 2-72 0 0,-1 1-40 0 0,-1 2-8 0 0,-2 3 24 0 0,-3 4 32 0 0,-2 3-16 0 0,-2 3-96 0 0,-3 3-56 0 0,-2 3-144 0 0,-3 3 72 0 0,-2 3 56 0 0,-2 2-24 0 0,-2 3-144 0 0,-2 2 272 0 0,-2 4 8 0 0,-2 2 64 0 0,-1 3 16 0 0,-2 3 56 0 0,0 1 80 0 0,-1 1 144 0 0,1-1 136 0 0,0 0 120 0 0,2-1 64 0 0,2-2-24 0 0,2-3-144 0 0,2-2-72 0 0,2-2-96 0 0,2-3-64 0 0,1-1 72 0 0,1-3-120 0 0,2-1 8 0 0,1-3-56 0 0,1-2 0 0 0,2-3-8 0 0,1-3-16 0 0,2-2-32 0 0,3-4-72 0 0,2-5-32 0 0,2-4-56 0 0,3-4-80 0 0,2-4-24 0 0,2-3 256 0 0,2-2-352 0 0,1-2 8 0 0,0 0 80 0 0,1-1 40 0 0,-2 2 136 0 0,-1 2 112 0 0,-2 3-24 0 0,-1 5 112 0 0,-4 3-88 0 0,-2 4 48 0 0,-2 5 0 0 0,-4 2 0 0 0,-2 4 152 1015 908,-2 2-176-1015-908,-2 3-96 0 0,-3 2 136 0 0,-1 2-304 0 0,-2 2 192 0 0,-1 2 96 0 0,-2 4-128 0 0,-1 2 112 0 0,-2 3 120 0 0,0 2 40 0 0,-2 2 32 0 0,0 1 112 0 0,-1 0-376 0 0,1 2 296 0 0,1-2 80 0 0,0 0 48 0 0,1-2-40 0 0,2-1 72 0 0,1-2-144 0 0,1-2-103 0 0,2-2-33 0 0,2-2-56 0 0,1-3-32 0 0,1-2 64 0 0,1-3-8 0 0,2-2-24 0 0,0-1 72 0 0,2-2-72 0 0,1-1-16 0 0,1-3 16 0 0,1-2-8 0 0,2-2 328 0 0,1-2-424 0 0,1-3-88 0 0,2-4-88 0 0,2-2-8 0 0,1-3-216 0 0,2-3-137 0 0,0-2 41 0 0,2 0-136 0 0,0-1 264 0 0,-1 0 96 0 0,-1 3 48 0 0,-1 1 168 0 0,-2 2 24 0 0,-2 3 88 0 0,-2 3 16 0 0,-3 4 160 0 0,-3 3-16 0 0,-1 3 40 0 0,-2 3-16 0 0,-2 3-160 0 0,0 1 32 0 0,-3 3-16 0 0,0 3-40 0 0,-1 1 24 0 0,-2 3-32 0 0,0 4-48 0 0,-2 2 24 0 0,-1 3-32 0 0,-1 3 32 0 0,-1 2-96 0 0,-1 2 136 0 0,-1 1 48 0 0,-1 1-32 0 0,0-1 88 0 0,-1-1-104 0 0,1 0 128 0 0,0-3-248 0 0,2-2 464 0 0,1-2-23 0 0,2-4-65 0 0,2-3-136 0 0,2-4 0 0 0,1-2 24 0 0,3-3-88 0 0,0-3-16 0 0,3-2-56 0 0,1-3 352 0 0,2-3-344 0 0,2-4 88 0 0,1-3-152 0 0,3-3-208 0 0,2-3-88 0 0,1-3-120 0 0,1-1 48 0 0,0-1 23 0 0,-1-1 121 0 0,0 2 224 0 0,-1 0-48 0 0,-1 3 96 0 0,-2 2 48 0 0,-2 3-224 0 0,-2 4 144 0 0,-2 2 80 2251-349,-2 4-32-2251 349,-2 2 128 0 0,-1 4-72 0 0,-2 1 8 0 0,0 2-80 0 0,-2 2-104 2445 1751,0 2 88-2445-1751,0 1-40 0 0,-1 2 64 0 0,0 2 112 0 0,0 1-16 0 0,-1 2 9 0 0,0 1-17 0 0,0 1 16 0 0,-1 0-48-2445-1751,0-1 8 2445 1751,0 0 48-2251 349,-1 1 8 4532 1445,2-2-184-2281-1794,-1 0 32 0 0,1-2-288 0 0,0-1 376 0 0,0-1 112 0 0,2-2 8-2281-1794,0-1-144 2281 1794,0-2-24 0 0,2 0 48 0 0,0-2-40 2251-349,2 0 8-2251 349,0-2 64 0 0,2-1 16 0 0,0-1 168 0 0,1-2-384-2251 349,2-3 16 2251-349,0-2 8 0 0,2-3 160 0 0,0-2 0 0 0,2-1-136 0 0,-1-2 8 0 0,1-1-136 0 0,-1 1 168 0 0,0 1 48 0 0,-1 1-72 0 0,-1 2 88 0 0,-2 2-32 0 0,0 2-16 0 0,-2 0-80 0 0,0 3 64 0 0,-2 0-24 0 0,1 2-56 0 0,-2 2 112 0 0,1 1 64 2251-349,-1 1-152-2251 349,-1 2 40 0 0,0-1 64 0 0,0 1-80 0 0,0-1 16 0 0,0 1 8 0 0,0-1-32 0 0,1 0 88 0 0,0-1 0 0 0,1 1-80 0 0,0-1 16 0 0,1-1 16 0 0,1 1 96 2445 1751,1-2-96-2445-1751,-1 0 40 0 0,1-1-200 0 0,0 0 24 0 0,1 1 248 0 0,-1-1-192 0 0,0 1 184 0 0,0 1-64 0 0,0 0-40 0 0,-1 1-40 0 0,0 1 128 0 0,-1 0-136 0 0,1 0 48 0 0,-1 0 80 0 0,1 0-112 0 0,-1-1-64 0 0,1 0 48 0 0,0-1-104 0 0,0 0 72 0 0,1 0 160 0 0,0 0-80 0 0,2 0 104 0 0,-1-1-80 0 0,1 1-48 0 0,1-1 104 0 0,-1 0-16 0 0,1 0-64 0 0,-1 0-24 0 0,0 0-72 0 0,0 0 40 0 0,-2 1 40 0 0,1 0 80 0 0,-1 0 0 0 0,-1 1-24 0 0,0 0-56 0 0,0 0-8 0 0,0 0 24-2445-1751,0 0-56 2445 1751,0 1 96 0 0,0-2-64 0 0,1 0-152 0 0,0-1 232 0 0,0 1-72 0 0,0-2 128 0 0,0 1 16 0 0,1-2-248 0 0,0 1 136 0 0,0-1-88 0 0,0 1 48 0 0,0-1 32 0 0,-1 0-32 0 0,1 0 40 0 0,-1-1 32 0 0,0 1 56 0 0,-1 0-128 0 0,1 1 104 0 0,0 1-32 0 0,0 1-104 0 0,-1 0 136 0 0,1-1-176 0 0,-1 1 120 0 0,0 1 24 0 0,0-1-48 0 0,0 2 64 0 0,0-1-200 0 0,-1 1 112 0 0,2-1-56 0 0,-1 0 56 0 0,1 0-48 0 0,0-1 64 0 0,0 0-8 0 0,0 0-64 0 0,1 0 104 0 0,-1 0-32 0 0,0 1 72 0 0,0-1 104 0 0,0 0-200 0 0,0 1 120 0 0,-1-2-72 0 0,1 1-120 0 0,0 0 88 0 0,-1-1-40 0 0,1 1 16 0 0,-1 0 80 0 0,0 0 96 0 0,0 0-168 2445 1751,0-1 64-2445-1751,0 1-32 0 0,1 0-136 0 0,0 0 272 0 0,0 0-72 0 0,1 0-128 0 0,0 0 208 0 0,0 0-224 0 0,1-1 16 0 0,-1-1 112 0 0,1 1-32 0 0,-1 0 8 0 0,0-1-152 0 0,0 0 112 0 0,0 0-56 0 0,0 0-16 0 0,-1 0 272 0 0,1 1-64 0 0,-1 0-72 0 0,0-1-96 0 0,0 1 24 0 0,0 0-40 0 0,-1 0-24 0 0,1-1 248 0 0,0 0-64 0 0,-1 0-120 0 0,1-1 144 0 0,-1 1-120 0 0,1-1-144 0 0,-1 1 192 0 0,1-1-120 0 0,-1 2 48 0 0,0 0 16 0 0,1 0-56 0 0,-1 1 8 0 0,0-1-24 0 0,1 1 104 0 0,0 1-72 0 0,0-1 152 2329-425,-1 0-136-2329 425,1 1 64 0 0,0 0-64 0 0,0-1 32 0 0,0 1 64 0 0,0-1-96 0 0,-1 1 112 0 0,1 0-240 0 0,-1 0 64 0 0,0 0-24 0 0,0 0-128 0 0,-1 1 0 0 0,1 0 8 0 0,-1-1-33 0 0,0 1 153 0 0,-1 1 152 0 0,1 0-144 0 0,-1 1 120 0 0,0 2-72 0 0,0-1-72 0 0,0 2 160 0 0,-1 1 16 0 0,0 0 96 0 0,-1 2-24 0 0,0 1 1 0 0,0 1-57 0 0,-1 0 48 0 0,1 1 104 0 0,-1-1-176 0 0,0 0-56 0 0,1-1 24 0 0,0-1 0 0 0,0-1 120 0 0,1-1-16 0 0,0-1-40 0 0,1-1-64 0 0,0-1 24 0 0,0 0-112 0 0,1-1 176 0 0,0-1-88 0 0,0-1-32 0 0,0-1 160 0 0,1-1-304 0 0,1 0 224 0 0,0-1-104 0 0,1 0 8 0 0,0-2 200 0 0,0 0-224 0 0,1-2 224 0 0,0 0-64 0 0,-1 0-16 0 0,0-1-24 0 0,1-1-64 0 0,-1 0 0 0 0,-1-1-56 0 0,1 1 120 0 0,0-1-40 0 0,0 2 24 0 0,0-1 56 0 0,0 1-176 0 0,0 1 160 0 0,-1 1 24 0 0,1 0-112 0 0,-1 2 104 0 0,0 1-176 0 0,-1 1 32 0 0,1 1 24 0 0,-2 0 64 0 0,1 0 24 0 0,-1 0-120 0 0,0 0 48 0 0,0 1-88 0 0,0 1-32 0 0,0 0 112 0 0,-1 1 128 0 0,0 0-16 0 0,0 1 56 0 0,0 0-192 0 0,0 1-160 0 0,-1 0 152 0 0,-1 1-24 0 0,1 1 96 0 0,-2 0-48 0 0,1 2 24 0 0,0-1 144 0 0,-1 2-16-2329 425,0-1-40 2329-425,0 1-24 0 0,1-1-256 0 0,0 0 344 0 0,1-1-64 0 0,1-3 96 0 0,0-1-144 0 0,2-1-216 0 0,0-2 160 0 0,1-2-120 0 0,1 0 144 0 0,1 0 64 0 0,0-2-32 0 0,1 0-160 0 0,-1-2 160 0 0,1 0-176 0 0,1-3 176 0 0,0-1-8 0 0,0-1-104 0 0,0-2 136 0 0,1 1-208 0 0,-1-1 152 0 0,0 2 72 0 0,0 1-120 0 0,-2 2 40 0 0,0 0-56 0 0,-1 2 104 0 0,-1 0-112 0 0,0 2 64 0 0,-1 2-8 0 0,0 0-56 0 0,-1 1 120 0 0,1 1-104 0 0,0 0 56 0 0,-1-1-24 0 0,1 1 80 0 0,0-1-16 0 0,0 1 16 0 0,-1 0-56 0 0,1 1-24 2329-425,0 0-8-2329 425,-1 1-48 0 0,-1-1 96 0 0,1 1-128 0 0,-2 0 144 0 0,0 1 112 0 0,-1 1-168 0 0,-1 1 88 0 0,-1 2 8 0 0,0 1-40 0 0,-1 1-8 0 0,1 0-64 0 0,-1 1 80 0 0,1-1-48 0 0,0 0 56 0 0,1 0-48 0 0,1-2-24-2329 425,0-1 8 2329-425,2-2 88 0 0,0-2 56 0 0,1 0 0 0 0,1-2-152 0 0,0-1 72 0 0,1-1-48 0 0,0-1 8 0 0,0-1 112 0 0,0 0-128 0 0,1-1 120 0 0,0 0-112 0 0,1 0-312 0 0,0 0 216 0 0,-1-1 128 0 0,1 1-168 0 0,0-1 184 0 0,-1 0-272 0 0,0-1 0 0 0,0 1-32 0 0,0-1 208 0 0,-1 1 48 0 0,0 1-112 0 0,0 0 104 0 0,-1 2-65 0 0,0 0 97 0 0,0 1 33 0 0,0 0 15 0 0,0 0 32 0 0,0-1-96 0 0,0 0-16-2445-1751,0 0 40 2445 1751,1 0-8 0 0,1 0-104 0 0,-1 0 40 0 0,1-1 0 0 0,0 1-16 0 0,1 0 72 0 0,-1 1 8 0 0,0 0 48 0 0,0 0-8 0 0,-1 1 320 0 0,0 0-376 0 0,0 1-96 0 0,0 0 8 0 0,0 1-417 0 0,1 0 513 0 0,-1 0-32 0 0,0 0-104 0 0,0 0 152 0 0,1 0-152 0 0,0-1 80 2445 1751,0 0 136-2445-1751,0 0-24 0 0,1-1-56 0 0,-1-1 24 0 0,1 0 25 0 0,-1 0 55 0 0,1-1 40 0 0,0 0-104 0 0,0-1-144 0 0,0 1-24 0 0,1 0-8 0 0,-1-1 31 0 0,1-1 113 0 0,0 0 65 0 0,0-1-89 0 0,0-1 24 0 0,-1 0 24 2329-425,1 0-16-2329 425,-1 1 48 0 0,0 0 56 0 0,-1 0-56 0 0,0 0-64 0 0,0 0 144 0 0,-1 0-152 0 0,1 0-32 0 0,-1 0 40 0 0,0 0-120 0 0,0-1 80 0 0,1 0 56 0 0,-1 0-16 0 0,0 1 0 0 0,0-1-16 0 0,0 2 0 0 0,0-1 0 0 0,-1 2-40 0 0,-1 0-144 0 0,0 2 104 0 0,0 1 48 0 0,0 0-32 0 0,0 2 216 0 0,0 1-152 0 0,1 1-56 0 0,-1 2 0 0 0,0 3 8 0 0,0 1 120 0 0,-1 5-32 0 0,0 2 64 0 0,-1 4 56 0 0,-2 4-240 0 0,-1 2 80 0 0,0 2 16 0 0,-1 0-88 0 0,0 0 80 0 0,-1-3 56 0 0,1-4-48 0 0,0-2 104-2329 425,2-5 136 2329-425,0-3-144 0 0,2-4 72 0 0,0-2-168 0 0,2-3-32 0 0,0-2 64 0 0,1-2-48 0 0,1-1 24 0 0,0-2 168 0 0,1 0-136 0 0,0-2-16 0 0,0-2 136 0 0,1-2-224 0 0,0-2 96 0 0,1-2 56 0 0,0-1-152 0 0,0-1 16 0 0,1-2 32 0 0,0 0-24 0 0,0-1 24 0 0,0 0 168 0 0,0 1-184 0 0,-1 0 32 0 0,0 2 64 0 0,-1 3-152 0 0,-1 3 88 0 0,0 3 8 0 0,-1 2-112 0 0,-1 3 136 0 0,0 1-120 0 0,-1 2-120 0 0,1 2 128 0 0,-1 2-176 0 0,0 2 208 0 0,1 2-8 0 0,0 2-88 0 0,0 2 208 0 0,1 1-104 0 0,0 0 24 0 0,0 0-40 0 0,1-1-152 0 0,0-2 80 0 0,0-1 56 0 0,0-2 72 0 0,1-2 8 0 0,-1-2-48 0 0,-1-1 24 0 0,1-2-80 0 0,-1-1 72 0 0,0 0 112 0 0,-1-1 8 0 0,-1 0 16 0 0,0 0 0 0 0,0 0-64 0 0,-1-1 32 0 0,0-1-80 0 0,0 0 72 0 0,0 0-56 0 0,0 0 32 0 0,1 0-40 0 0,-1 0-120 0 0,1 0 56 0 0,1 0-96 0 0,0 0 112 0 0,0 0 32 0 0,1 0-80 0 0,0-1 16 0 0,1 0 32 0 0,0-2-32 0 0,2-2 40 0 0,0-2 64 0 0,1-2 24 0 0,0-1-72 0 0,0-1 0 0 0,0 0-8 0 0,-1-1-160 0 0,-1 1 264 0 0,-2 1-40 1371 861,0 0-24-1371-861,-2 2 32 0 0,-1 1-128 0 0,-1 1 64 0 0,0 2-40 0 0,-1 1 48 0 0,0 3-40 0 0,-1 1-224 0 0,0 3 0 0 0,-1 1-16 0 0,0 2-177 0 0,-1 3 249 0 0,0 1 24 0 0,-1 3 8 0 0,-1 1 224 0 0,-1 2-48-1371-861,0 2 16 1371 861,-1 0 64 0 0,0 1 112 0 0,0 1 129 0 0,0-2 79 0 0,2 0 112 0 0,1-3-248 0 0,1-1 8 0 0,1-3-112 0 0,1-3-240 0 0,2-1 216 0 0,1-1-120 0 0,1-2 24 0 0,1 0 120 0 0,0-2-184 0 0,1-2 16 0 0,0 0-32 0 0,0-1-32 0 0,1 0-8 0 0,0 0 48 0 0,0 0 96 0 0,0 0-216 0 0,1-1 192 0 0,1 1-104 0 0,-1 0-64 0 0,1 0 128 0 0,1 0-64 0 0,0-1 80 0 0,0 0 120 0 0,0 0-64 0 0,0 0-80 0 0,0 0 40 0 0,0 1-80 0 0,0-1 16 0 0,-1 1 48 0 0,1 0 16 0 0,-1 0-16 0 0,0 0 56 0 0,0 0-40 0 0,-1 0-152 0 0,-1 0 104 0 0,0 0-16 0 0,-1 1-16 0 0,1 0 200 0 0,-1-1-200 0 0,0 2 136 0 0,0-1 24 0 0,0 1-360 0 0,-1-1 208 0 0,1 1-160 0 0,-1-1 144 0 0,0 1 192 0 0,0 0-88 0 0,0 1-16 0 0,0 0-104 0 0,-1 1 32 0 0,1 0 8 0 0,0 0-72 0 0,1 0 80 0 0,-1-1-8 0 0,1 1-16 0 0,0-1 176 0 0,0 0-144 0 0,0 0 136 0 0,0 0-88 0 0,0-1-104 0 0,0 1 80 0 0,0 0-104 0 0,0 0 80 0 0,1 0 8 0 0,-1 0-72 0 0,1 0 48 0 0,0 0 48 0 0,-1 1-48 0 0,1 1 48 0 0,-1 1-176 0 0,0 2 136 0 0,0 2-120 1371 861,0 3 88-1371-861,-2 3-16 0 0,0 3-88 0 0,0 3 168 0 0,-1 3-32 0 0,0 3 64 0 0,0 2-24 0 0,-1 2-8 0 0,0 0 112 0 0,-1-1 24-1371-861,0-1 0 1371 861,-2-1 24 0 0,0-2-104 0 0,-1-1 144 0 0,-1-2-56 0 0,0-1 8 0 0,0-2-424 0 0,0-2 232 0 0,0-2 96 0 0,0-1 0 0 0,1-2-24 0 0,1 0 40 0 0,1-2-64 0 0,1-1-88 0 0,1-2 32 0 0,2-1-16 0 0,-1 0 56 0 0,2-1 40 0 0,0-1-8 0 0,1 0-80 0 0,0-2 8 0 0,2-2 16 0 0,0 0 16 0 0,1-3 448 0 0,2-1-472 0 0,1-4 16 0 0,1-2-40 0 0,2-4 104 0 0,2-2 8 0 0,0-4-8 0 0,1-3 0 0 0,0-1-232 0 0,1-1-8 0 0,-2-1 16 0 0,1 0 48 0 0,-2 1 112 0 0,-1 2-64 0 0,0 3-72 0 0,-2 2 24 0 0,-1 4 8 0 0,-1 4 232 0 0,-1 4-216-2415 392,-1 2 192 2415-392,-2 4-152 2415-392,-1 1-80-4830 784,-1 3 280 2415-392,-2 3-408 0 0,-1 3 160 0 0,-2 5-72 0 0,-2 3 56 0 0,-2 4 264 0 0,-1 4-16 0 0,-2 4 64 0 0,0 2-192 0 0,-2 3-64 0 0,0 3 0 0 0,-1 0 24 0 0,1 1 80 0 0,0-1-408 0 0,0-2 384 0 0,2-3-16 0 0,0-3 104 0 0,1-3-96 0 0,0-3 88 0 0,1-3-96 0 0,1-2 0 0 0,0-2 96 0 0,1-3-40 0 0,1-1 72 0 0,1-4-88 0 0,1-1-32 0 0,2-4-40 0 0,1-1 32 0 0,1-3 8 0 0,2-2-32 0 0,1-3 48 0 0,1-3-8 0 0,2-3-64 0 0,2-3 24 0 0,1-4-128-5076 676,2-4 336 5076-676,2-3-408 0 0,1-4 24 0 0,2-1 0 0 0,0-2 72 0 0,1 0 72 5076-676,0 1 32-5076 676,-1 2 24 0 0,-1 3-56 0 0,-1 4 24 0 0,-2 4 8 0 0,-3 3 24 0 0,-1 4 56 0 0,-3 3-80 0 0,-1 3 40 0 0,-2 1-112 0 0,-1 3-88 0 0,0 2 80 0 0,-2 0-88 0 0,0 2 64 0 0,0 2 112 0 0,-2 2-57 0 0,0 2 81 0 0,0 2 89 0 0,-2 3 23 0 0,1 2 0 0 0,-1 2 48 0 0,-1 1 72 0 0,0 2-72 0 0,0 2 16 0 0,-2 0 16 0 0,0 0-168 0 0,0 1 72 0 0,0 0-432 0 0,0-1 296 0 0,1-1 32 0 0,0-2 24 0 0,0-2 48 0 0,1-1 16 0 0,1-3 64 0 0,1-2-80 0 0,0-3 40 0 0,2-2-32 0 0,2-2-80 0 0,0-1 48 0 0,2-3 8 0 0,1-1-40 0 0,1-3 56 0 0,2-2 360 0 0,1-3-424-2281-1794,1-4 80 2281 1794,2-2-56-4683 600,2-4-40 9366-1200,0-2-40-9366 1200,3-4-88 4683-600,-1-2 32 0 0,2-3 16 4683-600,-1 0-8-4683 600,1 0 0 0 0,-1 1 72 0 0,0 1-24 2281 1794,-2 4 64-2281-1794,-1 2 16 0 0,-2 3-200 0 0,-1 3 64 0 0,-2 4-128-5076 676,-1 3 8 5076-676,-2 2 280 0 0,-1 3 0 0 0,0 1-8 0 0,-1 3 144 0 0,-2 1-88 0 0,0 1-8 0 0,0 1 128 0 0,-2 3-176 0 0,0 2-96 0 0,-2 3-24 0 0,0 4 16 0 0,-1 2-8 0 0,-1 2-8 0 0,-2 3 40 0 0,0 2-16 0 0,-2 1 16 0 0,0 0 64 0 0,0 1 8 0 0,-1-2 0 0 0,1 0 80 0 0,-1-2-8 0 0,2-2 16-1888-1870,0-2 16 1888 1870,2-3 0 0 0,1-3-24 0 0,1-3 48 0 0,2-2-80 0 0,2-3 0 0 0,2-2 32 0 0,1-2-112 0 0,1-2 80 0 0,2-2 16 0 0,1-2-144 0 0,1-4 88 0 0,2-2-56 0 0,2-3-120 0 0,1-4 40 0 0,2-4-80 0 0,1-2-64 0 0,1-3 8 0 0,0-1-40 0 0,1-2 8 0 0,0 2 72 0 0,-1 0 120 0 0,-1 3-168 0 0,-2 4 32 0 0,-2 3 8 0 0,-1 3-8 0 0,-3 4 280 0 0,-1 4 16 0 0,-2 2 72 0 0,-2 3-96 0 0,-1 2-16 0 0,-1 2 8 0 0,-2 2-104 0 0,0 3 264 0 0,-2 2-96 0 0,0 4 8 0 0,-2 2 0 0 0,-1 3-184 0 0,-1 2 48 0 0,-1 3-8 0 0,-2 0 8 0 0,0 0 8 0 0,0 1 56 0 0,-1-1 8 0 0,1-1-64 0 0,0 0 16 0 0,1-1 48 0 0,0-2-8 0 0,1-2 32 0 0,0-2-24 0 0,1-1-40 0 0,1-2-112 0 0,1-2 56 0 0,1-2-64 0 0,1 0 32 0 0,1-2 128 0 0,1-2-48 0 0,1-1 48 0 0,1 0-96 0 0,0-1-24 0 0,1-1-24 0 0,1-1 0 0 0,0-1 72 0 0,2-2-64 0 0,2-2 64 0 0,1-2 24 0 0,3-2-72 0 0,1-4-128 0 0,3-2 0 0 0,0-3-48 0 0,2-1 40 0 0,0-1 144 0 0,-1 0-72 0 0,0 1 48 0 0,-1 2 48 0 0,-3 3 104 0 0,-1 2-16 0 0,-2 2-40 0 0,-2 4-32 0 0,-2 2-112 0 0,-1 4 40 0 0,-2 2 0 0 0,-1 3-56 0 0,-1 3 88 0 0,-1 3-8 0 0,-1 3-8 0 0,-1 3 64 0 0,-1 3-32 0 0,-2 3 72 0 0,0 3-48 0 0,-2 1 56 0 0,0 2-64 0 0,-2-1 88 0 0,0 0 48 0 0,0 0 40 0 0,-2-2 136 0 0,1-1-16 0 0,0-1 128 0 0,-1-3-488 0 0,2-1 360 0 0,0-3-160 0 0,2-2-136 0 0,1-3 128 0 0,2-1-160 0 0,1-3 112 0 0,2-3-32 0 0,1-1-80 0 0,2-3 88 0 0,1-2-96 0 0,2-2-32 0 0,0-2-64 0 0,2-4 336 0 0,1-3-376 0 0,3-4 8 0 0,1-4-64 0 0,1-2-32 0 0,2-4-16 0 0,2-3-56 0 0,-1-1 56 0 0,1 0 64 0 0,-1 1 48 0 0,-2 2 80 0 0,-1 3 7 0 0,-1 4 138 0 0,-3 3-9 0 0,0 4 16 0 0,-3 3 72 0 0,0 4-160 0 0,-1 3 96 0 0,0 1-48 0 0,-1 2 24 0 0,-1 2 112 0 0,-1 1 0 0 0,1 2 40 0 0,-2 1-48 0 0,0 2-64 0 0,-1 2-80 0 0,-1 3 32 0 0,-1 2-80 0 0,-2 3 24 0 0,0 2 88 0 0,-2 1-56 0 0,-1 1 144 0 0,-2 2-112 0 0,0 0-8 0 0,-1 1-368 0 0,-1 1 184 0 0,1-1-48 0 0,0 0 248 0 0,0-1 0 0 0,1-2 120 0 0,2-2 104 0 0,2-2-272 0 0,0-3 72 0 0,2-3-64 0 0,2-2 8 0 0,1-3 184 0 0,1-3-168-2425 249,1-3 232 2425-249,2-2-256 0 0,1-3-40 0 0,2-2 104 0 0,1-4-184 0 0,2-4 248 0 0,2-4 208 0 0,2-3-464 0 0,1-3 72 0 0,2-2-200 0 0,0-2 64 0 0,1-1-48 0 0,0 0-72 0 0,0 0 288 0 0,0 1-120 0 0,-1 2 64 0 0,-1 2-32 0 0,-1 4-184 2425-249,-2 2 312-2425 249,-1 4 72 0 0,-2 3 40 0 0,-1 3 96 0 0,-2 2-208 0 0,-2 3-24 0 0,0 2-24 0 0,-1 1 160 0 0,-2 2-72 0 0,0 2-56 0 0,-1 1 48 0 0,-1 3-160 0 0,-2 4 120 0 0,-1 4 64 0 0,-3 5-8 0 0,0 2 160 0 0,-2 2-192 0 0,0 2-80 0 0,-1-1 40 0 0,1 0-128 0 0,0 0 136 0 0,0-1 40 0 0,1-1-48 0 0,0-2 112 0 0,1-2-400-2425 249,1-2 432 2425-249,1-3 8 0 0,2-3-56 0 0,0-3 128 0 0,2-3-56 0 0,0-2-32 0 0,2-1-56 0 0,1-3-16 0 0,1-2 32 0 0,1-2 448 0 0,1-3-464 0 0,0-2-24 0 0,3-3-64 0 0,1-3-80 0 0,2-5-32 0 0,3-3-168 0 0,2-3-56 0 0,2-5-56 0 0,2-2-64 0 0,1-1 80 0 0,0 1 64 0 0,0 1 40 0 0,-1 2 88 0 0,-2 4 23 0 0,-2 4 113 0 0,-2 3-24 0 0,-4 4 112 0 0,-2 3 16 2425-249,-2 4 49-2425 249,-2 3 23 0 0,-1 3 16 0 0,-2 2 48 0 0,0 1-88 0 0,-1 2 8 0 0,-1 1-80 0 0,0 2-80 0 0,-1 1 32 0 0,-1 3-8 0 0,-1 4 16 0 0,-1 2 40 0 0,-1 4-24 0 0,-2 2 40 0 0,0 2-8 0 0,-2 3-8 0 0,0 0 32 0 0,0 1 64 0 0,-1-1 40 0 0,0-1 24 0 0,2-2 56 0 0,0-2-112 0 0,1-2-24 0 0,1-2 56 0 0,0-3-128 0 0,3-1-8 0 0,-1-3 16 0 0,3-1-64 0 0,0-3 128 0 0,1-2-40 0 0,2-1-32 0 0,0-2-16 0 0,1-2-40 0 0,2-2-40 0 0,0-3 32 0 0,2-2-8 0 0,2-3-128 0 0,1-2 16 0 0,2-4-88 0 0,2-3-120 0 0,1-2 112 0 0,2-3 0 0 0,0-2 40 0 0,1 0 128 0 0,0 0-24 0 0,0 2 72 0 0,-2 2 32 0 0,-1 3 24 0 0,-2 3-8 0 0,-1 2 24 0 0,-2 4-8 0 0,-2 2 24 0 0,-1 3 24 0 0,-1 2-88 0 0,-1 1 40 0 0,-2 2-80 0 0,0 1-8 0 0,0 2 72 0 0,-1 2-88 0 0,-1 2 24 0 0,0 2-72 0 0,-2 3 72 0 0,-1 3-9 0 0,-2 4 33 0 0,0 2 80 0 0,-3 3-88 0 0,0 2 89 0 0,-2 1 7 0 0,-1 0 0 0 0,0-1-8 0 0,0 0-32 0 0,0-2-40 0 0,1-2-16 0 0,1-2 80 0 0,1-2-16 0 0,1-3 48 0 0,2-1 56 0 0,0-2-32 0 0,2-3 0 0 0,2-1-48 0 0,1-2 72-2425 249,0-2-48 2425-249,2-2 0 0 0,0-1 16 0 0,1-1 0 0 0,2-3-16 0 0,1-3-24 0 0,1-2-32 0 0,2-4-80 0 0,2-4-48 0 0,3-3-48 0 0,0-3-80 0 0,3-2 0 0 0,1-3-24 0 0,1-1 40 0 0,0 0 31 0 0,0 1 113 0 0,-2 1-24 0 0,0 4-24 0 0,-2 3 0 0 0,-3 4-120 0 0,-2 3 64 0 0,-2 3 80 0 0,-3 2 8 0 0,-1 4 48 0 0,-2 2 104 2425-249,-1 2 0-2425 249,-2 2-32 0 0,0 0 64 0 0,-1 3-40 0 0,-1 1-16 0 0,-1 2 56 0 0,0 3 0 0 0,-1 4 64 0 0,0 3-16 0 0,-1 3 0 0 0,-1 3 33 0 0,0 1-9 0 0,-1 3 48 0 0,0 0 16 0 0,-1 1-24 0 0,0-1 0 0 0,0 1-40-2425 249,0-3 80 2425-249,1-1-168 0 0,0-2 16 0 0,1-3 32 0 0,0-2-40 0 0,2-4 104 0 0,0-2-64 0 0,2-3-64 0 0,1-2-104 0 0,2-3 184 0 0,1-3-152 0 0,2-1 64 0 0,1-3-32 0 0,2-2-152 0 0,2-4 184 0 0,2-3-112 0 0,2-3 8 0 0,1-5-48 0 0,2-2-120 0 0,1-3-40 0 0,0-2-24 0 0,2-1 152 0 0,-1 1-8 0 0,0 1 104 0 0,-1 2 64 0 0,-2 3-88 0 0,-1 3 128 0 0,-2 3-88 0 0,-2 3 80 0 0,-1 4 24 0 0,-2 1-64 1662 1903,-2 4 88-1662-1903,0 0-32 0 0,-2 2-8 0 0,0 1 0 0 0,0 1 24 0 0,-1 0-48 0 0,-1 2-24 0 0,-1 1 24 0 0,0 1-24 0 0,-2 2 0 0 0,0 4 24 0 0,-1 2-40 0 0,-3 2 32 0 0,0 3 8 0 0,-2 0 8 0 0,-1 2-8 0 0,-1 1-128 0 0,1-1 112 0 0,0 0-56 0 0,0-2 40 0 0,0-1 160 0 0,1-2-176 0 0,1-2 72 0 0,1-2-24 0 0,1-2-144 0 0,2-2 216 0 0,0-1-8 0 0,1-1-16 0 0,2-2 128 0 0,1-2-168 0 0,0 0-64 0 0,2-2 48 0 0,1-2-168 0 0,2-2 64 0 0,2-4 64 0 0,2-3-56 0 0,2-4 80 0 0,1-3-64 0 0,2-2-16 0 0,1-1-56 0 0,0-1 72 0 0,-1 1 32 0 0,0 1-56 0 0,-1 2 104 0 0,-2 2-8 0 0,-2 3-56 0 0,-1 3 40 0 0,-3 2 48 0 0,-1 2-152 0 0,-1 2 72 0 0,-2 1 8 0 0,0 2-56 0 0,0 1 56 0 0,0 2-16 0 0,-1 1 0 0 0,1 3-64 0 0,-2 1 104 0 0,0 2 8 0 0,-2 3 0 0 0,0 3 56 0 0,-2 1 16 0 0,-1 2-56 0 0,0 1-16 0 0,0 1 40 0 0,-1-1-64 0 0,0 1 56 0 0,-1-2 32 0 0,1 1-112 0 0,1-2-16 0 0,0-1-80 0 0,0-2 96 0 0,1-1 48 0 0,1-1-48 0 0,1-2 240 0 0,1-2-224 0 0,0-1-56-1662-1903,1-2 192 1662 1903,2-2-256 0 0,-1-1 176 0 0,2-1 88 0 0,1-2-224 0 0,0-1 224 0 0,1-2-32 0 0,2-3-72 0 0,1-3 48 0 0,2-4-144 0 0,1-4-24 0 0,3-3-56 0 0,2-5 32 0 0,2-3-160 0 0,1-2 24 0 0,0 0 64 0 0,1 0 8 0 0,-2 3 224 0 0,-1 4-16 0 0,-3 3-16 0 0,-1 4 16 0 0,-3 4 16 0 0,-2 4-48 0 0,-1 3 16 0 0,-3 3-32 1662 1903,-1 3-16-1662-1903,-2 2-8-1662-1903,0 3 8 3324 3806,-2 3-32-1662-1903,-1 3-8 0 0,-1 4 24 0 0,-2 3 24 0 0,0 5 72 0 0,-1 4-56 0 0,-1 1 40 0 0,0 2 8 0 0,-1 0-64 0 0,0 0 24 0 0,0 1-16 0 0,-1-1 88 0 0,0-1 24 0 0,0 0 72 0 0,0-3 136-1662-1903,0-2-200 1662 1903,0-3 72 0 0,0-2-16 0 0,1-2-496 0 0,1-3 560 0 0,2-2-32 0 0,1-3-32 0 0,1-3-72 0 0,3-2-64 0 0,0-2-80 0 0,3-3 392 0 0,0-2-368 0 0,2-2 0-2474 212,2-3 32 2474-212,1-4-136 0 0,1-3 120 2474-212,3-3-104-4948 424,2-5-128 2474-212,1-3 48 0 0,2-2-160 0 0,2-2-16 2474-212,0 1 112-2474 212,0 0 40 0 0,-1 2-8 0 0,-1 2 8 0 0,-3 3 72 0 0,-2 3 32 0 0,-3 2 32 0 0,-2 4 144 0 0,-2 4 16 0 0,-2 3-16 0 0,-2 4 120 0 0,-1 3-40 0 0,-2 3 8 0 0,0 3 72 0 0,-2 3-64 0 0,-1 4-8 0 0,-2 3 72 0 0,-1 4-96 0 0,0 2 32 0 0,-2 3-56 0 0,0 1-104 0 0,-1 2 88 0 0,0 1-56 0 0,1 0-464 0 0,-1-2 472 0 0,2 0-32 0 0,0-1 16 0 0,1-3 136 0 0,0-1-208 0 0,1-3 104 0 0,0-3-24 0 0,2-2 0-2474 212,1-3 232 2474-212,0-2-128 0 0,2-3 48 0 0,1-2-64 0 0,1-3 8 0 0,2 0-32 0 0,0-3-80 0 0,1-1 72 0 0,2-2-56 0 0,1-2 64 0 0,1-3-88 0 0,2-3-88 0 0,2-2 112 0 0,2-3-288 0 0,1-2 576 0 0,1-2-384 0 0,1 0-216 0 0,0-1 240 0 0,0 0-96 0 0,-1 1-64 0 0,0 3 72 0 0,-1 1 0 0 0,-2 3 136 0 0,-2 4 40 0 0,-1 2-56 0 0,-3 3 56 0 0,-1 2-128 0 0,-1 2 64 0 0,-1 2-24 0 0,-1 2 0 0 0,-1 1 160 0 0,-1 4-104 0 0,-1 4 136 0 0,-1 3-32 0 0,-1 4-248 0 0,-2 3 184 0 0,-1 2-48 0 0,0 1-8 0 0,-1 1-184 0 0,0 0 296 0 0,0-1 40 0 0,1-1 40 0 0,-1-2-256 0 0,1-3 184 0 0,0-2-104 0 0,2-2 16 0 0,0-3 264 0 0,1-1-168 0 0,2-3 80 0 0,1-2-48 0 0,1-1-16 0 0,1-2-152 0 0,1-1 104 0 0,1-2-8 0 0,2-2-104 0 0,1-3 48 0 0,1-2-24 0 0,2-3-168 0 0,0-4 0 0 0,2-3 512 0 0,1-2-616 0 0,0-4 144 0 0,0-3-56 0 0,1-1-128 0 0,-1-1 0 0 0,0 0 32 0 0,-2 0 136 0 0,0 3 48 0 0,-2 2 144 0 0,-2 4 0 0 0,-1 4 8 0 0,-2 4 8 0 0,-1 5 8 0 0,-1 3 0 0 0,-2 2 24 0 0,1 3-96 0 0,-2 2 0 0 0,1 2 48 0 0,-1 3-96 0 0,-1 2 72 0 0,1 3-48 0 0,-2 3-40 0 0,0 0 40 0 0,0 2-344 0 0,0 0 424 0 0,-1 0 40 0 0,1 0 24 0 0,-1-1 40 0 0,1 0-40 0 0,0-2 0 0 0,0 0 72 0 0,1-3-192 0 0,1-1 184 0 0,0-2-104 0 0,1-3-64 0 0,2-1 96 0 0,0-3-128 0 0,1-2 48 0 0,1-1 40 0 0,1-2-32 0 0,1-1-40 0 0,1-2 48 0 0,1-2-72 0 0,1-2 24 0 0,0-2 360 0 0,0-1-376 0 0,1-2-104 0 0,-1-1 64 0 0,0-1 48 0 0,0 0-80 0 0,-1 2 104 0 0,-1 1 8 0 0,-1 3 8 0 0,-1 3-8 0 0,-2 3-80 0 0,-1 4-24 0 0,-1 3 24 0 0,-2 3 0 0 0,-1 4-352 0 0,0 2 544 0 0,-1 2-256 0 0,-1 3 56 0 0,1 1 104 0 0,0 1-176 0 0,0-1 256 0 0,1 0-184 0 0,1-1 128 0 0,1-2 48 0 0,1-3-40 0 0,1-2 64 0 0,1-3-136 0 0,1-2 112 0 0,1-3 56 0 0,1-2-48 0 0,1-3-56 0 0,0-2-88 0 0,1-2 528 0 0,0-3-480-5065 312,2-3 128 5065-312,0-2-112 0 0,2-4-104 0 0,0-2 216 5065-312,1-2-184-5065 312,1-2 56 0 0,0-2-80 0 0,1-1-40 0 0,-2-1 80 0 0,1 0-8 0 0,-1-1 24 0 0,-1 2-80 0 0,0 1 96 0 0,0 2 24 0 0,-1 3-104 0 0,-1 4 136 0 0,0 2-136 0 0,-1 3 56 0 0,-1 1 104 0 0,0 3-128 0 0,0 1 64 0 0,-1 2-64 0 0,0 2 56 0 0,-1 0-24 0 0,-1 2 8 0 0,0 1 48 0 0,-1 1-80 0 0,-1 2 120 0 0,-2 1-96 0 0,0 0 16 0 0,-1 1-120 0 0,0 1-32 2474-212,-1 2 104-2474 212,-1 1-24 0 0,-1 2 152 0 0,0 3-72 0 0,-1 4-56 0 0,-2 3-48 0 0,-1 4 168 0 0,-1 3-96 0 0,-2 2 8 0 0,0 2 64 0 0,-1-1-168 0 0,1-1 144 0 0,0-1 32 0 0,1-4 56 0 0,2-2-40 0 0,1-3-56 0 0,3-3-344 0 0,2-4 761 0 0,1-3-385-2474 212,1-4 24 2474-212,2-3 72 0 0,2-4-56 0 0,0-3 0 0 0,2-3 112 0 0,1-4-288 0 0,3-5 72 0 0,1-5 144 0 0,3-5-216 0 0,2-5 104 0 0,2-4-72 2474-212,0-4-120-2474 212,0-2 8 0 0,1 0 32 0 0,-1 0-56 0 0,-1 3 16 0 0,-2 4 7 0 0,-1 4-23 0 0,-2 5 120 0 0,-2 6-40 0 0,-2 4 120 0 0,-2 6-48 0 0,-3 3-208 0 0,0 5 120 0 0,-3 3-24 0 0,-1 3 24 0 0,-2 5 296 0 0,-2 4-8 0 0,-1 4-96 0 0,-2 4 104 0 0,-1 5-128 0 0,0 2-16 0 0,-2 2-8 0 0,0 1 64 0 0,0 1 16 0 0,0-1-7 0 0,0-1-1 0 0,0-1-40 0 0,1-2 0 0 0,0-2-96 0 0,1-3 152 0 0,1-3-481 0 0,1-4 866 0 0,2-3-833 0 0,1-2 800 0 0,3-4-488 0 0,2-1 40 0 0,1-3-88 0 0,3-2 288 0 0,0-2-104 0 0,3-2-160 0 0,0-3 104 0 0,3-2-224 0 0,1-3 56 0 0,2-5 64 0 0,1-4-112 0 0,1-4-112 0 0,2-4 64 0 0,1-3-33 0 0,2-2 17 0 0,0-1-376 0 0,2 0 192 0 0,-1 2 144 0 0,-1 2 16 0 0,0 3 440 0 0,-4 5-184 0 0,-2 4-48 1662 1903,-4 5 160-1662-1903,-2 4-144 0 0,-3 4-8 0 0,-2 4-8 0 0,-2 3-240 0 0,-2 2 152 0 0,-1 2-8 0 0,-1 3-120 0 0,-1 2 280 0 0,-2 4-56 0 0,0 2 288 0 0,-1 3 80 0 0,-2 2-96 0 0,-1 2 24 0 0,0 1-160 0 0,0 1 96 0 0,-1 1-16 0 0,0-1 8 0 0,0-1 8 0 0,1-1 8 0 0,0 0-104 0 0,1-2-23 0 0,0-1-25 0 0,2-2-96 0 0,0-4 120 0 0,3-2-24 0 0,1-4-64 0 0,2-3 40 0 0,3-3-16 0 0,1-2-8 0 0,2-3-16 2651-282,2-4 32-2651 282,2-4-40 0 0,2-4-8 0 0,1-3-8 0 0,2-4-96 0 0,1-2-40 0 0,1-3-65 0 0,0-1 97 0 0,0 0-96 0 0,0 1-8 0 0,-2 2 24 0 0,-1 2-56 0 0,-2 2 128 0 0,-2 4 112 0 0,-2 3 48 0 0,-3 5-88 0 0,-2 3 128 0 0,-1 5-152 0 0,-2 2 80 0 0,-2 4 152 1075 927,-2 3-168-1075-927,-1 4 320 0 0,-2 4-56 0 0,-2 2-24 0 0,-1 3 104 0 0,-1 3-256 0 0,0 2-32 0 0,-1 2-40 0 0,1 0 32-1075-927,0 1-40 1075 927,1-1 112 0 0,1-1 65 0 0,1-2-81 0 0,1-1 72 0 0,1-3-88 0 0,2-2 16 0 0,1-4-16 0 0,1-3 0 0 0,2-4 0 0 0,1-2-216 0 0,1-3 192 0 0,2-3 0 0 0,0-2 8 0 0,2-3 120 0 0,0-3-176 0 0,2-3-48 0 0,2-4 8 0 0,0-3-48 0 0,2-3-32 0 0,1-3 40 0 0,1-1-56 0 0,0 0 32 0 0,1 0 160 0 0,-2 2-96 0 0,0 3 16 0 0,-2 4 64 0 0,-2 4-96 0 0,-2 3 128 0 0,-2 4-96 0 0,-2 4 0 0 0,-2 3-33 0 0,-2 3-15 0 0,0 3 40 0 0,-2 3 56 0 0,-1 3 24 0 0,-1 3-8 0 0,-1 3 48 0 0,0 0-160 0 0,0 2 112 0 0,-1 0-32 0 0,0-1 24 0 0,0-1 193 0 0,1 0-193 0 0,0-3 56 0 0,0-1-16 0 0,1-2-48 0 0,0-2 72 0 0,2-3-64 0 0,0-1-8 0 0,2-3 8 0 0,1-1-24 0 0,1-2 24 0 0,0-1-48 0 0,2-2 0 0 0,0 0 0 0 0,2-3-72 0 0,1-1 48 0 0,2-3 32 0 0,1-2-128 0 0,2-4 72 0 0,1-2-33 0 0,2-3-7 0 0,-1-2 160 0 0,1-1 0 0 0,-1-1-15 0 0,-1 0 31 0 0,-1 1-64 0 0,-1 2-40 0 0,-2 2-81 0 0,-2 3 9 0 0,-2 4 48 0 0,-2 3-112 0 0,-1 3 368 0 0,-2 3 0 0 0,-1 3-95 0 0,-2 4 135 0 0,-3 4-272 0 0,-1 5-56 0 0,-2 7 104 0 0,-2 5 16 0 0,-3 5 8 0 0,-1 5 0 0 0,-1 5-32 0 0,-1 1 0 0 0,-1 2-24 0 0,1-1-401 0 0,0-2 425 0 0,2-4 104 0 0,1-3 81 0 0,2-5-73 0 0,2-5 16 0 0,2-5-88 0 0,2-5 8 0 0,3-4 56 0 0,2-5-88 0 0,2-2 144 0 0,2-5-160 0 0,1-3-16 0 0,3-5-8 0 0,2-4-56 0 0,1-5 0 0 0,2-4 408 0 0,2-4-456 0 0,1-3-56 0 0,0-2 16 0 0,1-3-56 0 0,-1 0 111 0 0,0 0 25 0 0,0 2-40 0 0,-2 2 152 0 0,-1 4-112 0 0,-1 4 0 0 0,-2 4 176 0 0,-3 5-104 0 0,-1 4 40 0 0,-2 5 16 0 0,-3 5 24 0 0,-3 5 16 0 0,-2 5-40 0 0,-3 7 89 0 0,-2 6-482 0 0,-2 5 409 0 0,-1 5 80 0 0,-2 3-160 0 0,1 3 64 0 0,-1 1 0 0 0,1-2 9 0 0,1-1 135 0 0,1-2-56 0 0,1-4 64 0 0,1-2 80 0 0,2-5-24 0 0,2-4-320 0 0,1-4 80-2651 282,3-4-32 2651-282,1-5-160 0 0,2-4 368 0 0,2-3-208 0 0,2-4-16 0 0,0-3 64 0 0,3-3-48 0 0,0-4 48 0 0,2-4 0 0 0,1-2-24-1662-1903,1-3-48 1662 1903,1-2-48 0 0,0-2-16 0 0,0-1 8 0 0,-1 0-16 0 0,0 0 80 0 0,-1 3 0 0 0,-2 3 96 0 0,-1 5-16 0 0,-2 4 32 0 0,-1 6-96 0 0,-3 4 8 0 0,0 4 32 0 0,-2 4-56 0 0,-2 3 96 0 0,0 3-96 0 0,-1 3 24 0 0,0 3 16 0 0,-2 1-24 0 0,1 0 88 0 0,-1 0-80 0 0,2-1-16 0 0,0-3 104 0 0,1-1-40 0 0,1-4-32 0 0,2-2-32 0 0,1-2-16 0 0,1-2 8 0 0,0-2 88 0 0,2 0-16 0 0,-1-3-48 0 0,0 0 32 0 0,-1-1-16 0 0,1-1 88 0 0,-1 0-64 0 0,0 0-88 0 0,0 0 160 0 0,0 1-48 0 0,0 2-32 0 0,-1 1 8 0 0,0 1-112 0 0,0 2 8 0 0,-1 2 104 0 0,0 2 32 0 0,0 1-72 0 0,0 2-48 0 0,0 0-200 0 0,0 0-225 0 0,1-2-415 0 0,1-1-1072 0 0,1-3-2513 0 0,1-3-4673 0 0,0-7 4801 0 0,1-1 4353 0 0</inkml:trace>
  <inkml:trace contextRef="#ctx1" brushRef="#br1" timeOffset="53532.066">327 619 8 53676 54375,'-1'0'0'0'0,"1"0"0"0"0,-1 1 0 0 0,0-1 0 0 0,0 0 0 0 0,0 0 0 0 0,1-1 0 0 0,0 0 0 0 0,0 0 0 0 0,0 0 0 0 0,1 0 0 0 0,-1 0 0 0 0,0 1 0 0 0,0 0 0 0 0,0-1 0 0 0,-1 1 0-2277 1395,0 0 0 2277-1395,0-1 0 0 0,1 1 0 0 0,-1 0 0 0 0,0 0 0 0 0,0-1 0 0 0,0 0 0 0 0,1 1 0 0 0,-1-1 0 0 0,0-1 0 0 0,0 1 0 0 0,0 0 0 0 0,0 0 0 0 0,0-1 0 0 0,0 0 0-1340-511,0 0 0 1340 511,0 0 0 0 0,0 0 0 0 0,-1-1 0 0 0,1 1 0 0 0,0 0 0 0 0,0-1 0 0 0,0 0 0 0 0,0 0 0 0 0,-1-1 0 0 0,1-2 0 0 0,0 0 0 0 0,-1-2 0 0 0,0 0 0 0 0,1-1 0 0 0,-1 1 0 0 0,1 0 0 0 0,-1 0 0 0 0,1 1 0 0 0,0 0 0 0 0,1 1 0 0 0,0 0 0 0 0,0 2 0 0 0,0-1 0 0 0,-1 2 0 0 0,1 0 0 0 0,-1 0 0 0 0,0 1 0 0 0,0 1 0 0 0,-1 0 0 0 0,0 0 0 0 0,0 0 0 0 0,-1 0 0 1340 511,0 0 0-1340-511,0 0 0 0 0,1 1 0 0 0,-1-1 0 0 0,1 1 0 0 0,0-1 0 0 0,0 0 8 0 0,1 1 32 0 0,-1-1 8 0 0,1 0 0 0 0,0-1 0 0 0,-1 0-8 0 0,0 0 24 0 0,0-1 40 0 0,-1-1 96 0 0,0-1 120 0 0,0-2 48 0 0,-2 0 16 0 0,0-3-56 0 0,-1 0 81 0 0,0 0 79 0 0,0-1 88 0 0,-1 1 152 0 0,1 1 24 0 0,0 0-24 0 0,1 1-88 0 0,0 2-184 0 0,0 0-127 0 0,1 1-97 0 0,0 1-32 0 0,1 0-32 0 0,0 0-32 0 0,1-1-16 0 0,1 1-16 0 0,-1 0 56 0 0,1 1-40 0 0,0 0-8 0 0,1 0 64 0 0,-1 1 0 0 0,0 1-48 0 0,0 0 80 0 0,0 0-64 0 0,0 0 24 0 0,0 0 80 0 0,1 1-48 0 0,-1 1-24 0 0,1-1-24 0 0,0 1 56 0 0,1-1-80 0 0,-1 2 8 0 0,1 0-56 0 0,1 1-40 0 0,0 1 40 0 0,0 1 8 0 0,2 3-104 0 0,1 1 40 0 0,1 2 0 0 0,1 4-192 0 0,3 1 376 0 0,1 4-96 0 0,2 3 0 0 0,2 1-56 0 0,2 2-16 0 0,2 1-16 0 0,1 1-16 0 0,0-1-16 0 0,2 0 0 0 0,0-2 64 0 0,0-1-56 0 0,-1-2 8 0 0,-1-2-24 0 0,-3-3 0 0 0,-1-3-8 0 0,-3-2 24 0 0,-3-4 24 0 0,-1-2-72 0 0,-2-2-8 0 0,-2-3-56 0 0,-2 0-40 0 0,-1-1 48 0 0,-1 0-8 0 0,-2-2 16 0 0,-1-2 56 0 0,-1-2-24 0 0,-3-1 56 0 0,-1-3-16 0 0,-2-3 32 0 0,-2-1 64 0 0,-2-2 8 0 0,-2-2 112-1340-511,-2 0 8 1340 511,-2-2 16 0 0,-1-1 8 0 0,1 0 17 0 0,-1 0-49 0 0,2-1 32 0 0,0 2 224 0 0,2 0-272 0 0,0 1-8 0 0,2 1 0 0 0,1 2-32 0 0,1 2 8 0 0,1 2 40 0 0,2 2-40 0 0,1 1 200 1340 511,1 3-32-1340-511,1 1-24 0 0,1 2 96 0 0,1 1-96 0 0,1 1 40 0 0,0 2-112 0 0,1 0-64 0 0,0 1-40 0 0,2 1-64 0 0,1 2-16 0 0,1 2-16 0 0,2 2-264 0 0,3 2 312 0 0,3 4 128 0 0,2 2-79 0 0,3 4-113 0 0,2 2 24 0 0,2 3 0 0 0,2 2-32 0 0,0 1 40 0 0,0 2 32 0 0,1 0-72 0 0,-1 0 80 0 0,-1 0-40 0 0,-1-1-48-1340-511,-2-1 8 1340 511,-2-4 0 0 0,-1-1-32 0 0,-3-4 8 0 0,-1-3 24 0 0,-2-3-64 0 0,-3-4-16 0 0,-1-4-33 0 0,-2-3-47 0 0,-2-2 56 0 0,-1-4 24 0 0,-2-1-24 0 0,-1-4 56 0 0,-3-3 0 0 0,-3-3 24 0 0,-1-4 56 0 0,-4-3 40 0 0,-2-4 24 0 0,-3-5 8 0 0,-2-2 72 0 0,-2-4 0 0 0,-2-1-55 0 0,1-2 7 0 0,0-1 344 0 0,3 2-408 0 0,1 1-136 0 0,3 4 192 0 0,3 4 8 0 0,3 4 136 0 0,2 6 128 0 0,2 3-144 0 0,3 5 56 0 0,1 3-152 0 0,2 1-24 0 0,1 4 96 0 0,1 1-112 0 0,0 3-24 1340 511,2 3 40-1340-511,2 3-120 0 0,2 3-48 0 0,2 3-256 0 0,3 5 392 0 0,4 3-16 0 0,1 5 96 0 0,3 3-144 0 0,2 3 40 0 0,1 3-40 0 0,1 1-8 0 0,1 2-8-1340-511,0 0 8 1340 511,-1 0-16 0 0,-2-1 24 0 0,-2-2-16 0 0,-2-3-40 0 0,-2-4 32 0 0,-3-3-24 0 0,-2-5 8 0 0,-2-3-8 0 0,-2-4-40 0 0,-3-4 32 0 0,0-4-64 0 0,-3-2 32 0 0,-1-4 64 0 0,-1-3-32 0 0,-3-2 32 0 0,-1-4 32 0 0,-3-3 8 0 0,-2-4-16 0 0,-4-4-16 0 0,-2-4 56 0 0,-3-4-32 0 0,-2-3 32 0 0,-2-3 56 0 0,-1-1-88 0 0,1 0-32 0 0,0 0 8 0 0,3 2 16 0 0,2 2-8 0 0,3 3 328 0 0,3 3-392 0 0,2 5 8 0 0,3 4 128 0 0,2 4 112 0 0,2 3 8 0 0,1 3-128 0 0,1 2-32 0 0,2 3 16 0 0,0 2-112 0 0,1 2 56 0 0,2 3-304 0 0,1 3 352 0 0,2 3 96 0 0,3 5 56 0 0,3 4-160 0 0,2 4 40 0 0,3 4-104 0 0,1 3 48 0 0,3 3-48 0 0,0 1-48 0 0,1 1 64 0 0,1 2 16 0 0,-2-1 16 0 0,0-1-56 0 0,-2-3 24 0 0,-2-3-48 0 0,-2-3 0 0 0,-2-4 80 0 0,-2-5-16 0 0,-3-4-16 0 0,-1-5-48 0 0,-3-4-72 0 0,-1-2 56 0 0,-2-4 8 0 0,-1-2-24 0 0,-2-3 96 0 0,-2-3-40 0 0,-3-3-16 0 0,-2-4 64 0 0,-4-5 0 0 0,-3-5-48 0 0,-3-4 152 0 0,-3-4-64 0 0,-3-3-40 0 0,-1-3 104 0 0,-1 1-168 0 0,1 0 112 0 0,1 3-16 0 0,2 3 16 0 0,3 3-440 0 0,3 6 472 0 0,2 4 56 0 0,3 6-96 0 0,3 4 152 0 0,2 4 777 0 0,3 2-1673 0 0,2 4 912 0 0,2 1-144 0 0,2 3 392 0 0,3 3-560 0 0,4 4 40 0 0,3 4 8 0 0,4 5 64 0 0,4 5 24 0 0,3 5-80 0 0,3 3 24 0 0,1 3-16 0 0,1 2 0 0 0,1 1-16 0 0,-1-1 64 0 0,-1-1-64 0 0,-2-3-48 0 0,-2-3 16 0 0,-2-3 8 0 0,-3-4-160 0 0,-2-4 48 0 0,-2-4 23 0 0,-4-5-31 0 0,-1-4 96 0 0,-3-3-48 0 0,-2-3 56 0 0,-1-4-8 0 0,-3-4 72 0 0,-1-4 56 0 0,-3-5 16 0 0,-3-5-24 0 0,-3-5 24 0 0,-4-5-40 0 0,-2-4 48 0 0,-3-3 8 0 0,-3-3 24 0 0,-2 0-80 0 0,-3-1 65 0 0,0 2-25 0 0,0 3 40 0 0,3 4 80 0 0,2 4 320 0 0,4 5-520 0 0,4 5 96 0 0,3 5-104 0 0,3 5 48 0 0,3 3 160 0 0,3 3-192 0 0,1 2-8 0 0,1 2 120 0 0,3 1-576 0 0,1 3 632 0 0,3 2 8 0 0,2 3-192 0 0,3 4 112 0 0,4 3-88 0 0,2 4 56 0 0,3 3-72 0 0,1 4-48 0 0,2 2-16 0 0,0 2-24 0 0,-1 1 80 0 0,0 1 8 0 0,-3-1-72 0 0,-1-3 88 0 0,-2-3-104 0 0,-3-3 48 0 0,-2-4 16 0 0,-3-3-88 0 0,-1-4 112 0 0,-4-4-48 0 0,-1-3-48 0 0,-1-2 56 0 0,-3-4-16 0 0,-1-3-48 0 0,-2-3 95 0 0,-2-5 74 0 0,-4-5-114 0 0,-2-4 130 0 0,-4-6 15 0 0,-4-5-104 0 0,-2-5 136 0 0,-4-3-72 0 0,-3-3 40 0 0,-2-1 320 0 0,1 0-416 0 0,0 1 72 0 0,2 2-144 0 0,3 3 152 0 0,3 4-40 0 0,4 6 0 0 0,4 5 32 0 0,3 6 32 0 0,4 5 56 0 0,2 4-192 0 0,2 3 168 0 0,2 3-160 0 0,3 2 80 0 0,1 2 208 0 0,3 4-80 0 0,4 4 104 0 0,5 6-728 0 0,4 5 432 0 0,5 7-80 0 0,3 4 64 0 0,4 4 40 0 0,1 2-96 0 0,0 2 32 0 0,1 2-64 0 0,-2-1 16 0 0,-2 0 8 0 0,-2-2 16 0 0,-3-4-56 0 0,-2-4-24 0 0,-3-5 64 0 0,-4-6 0 0 0,-3-6-25 0 0,-3-5 33 0 0,-3-4-128 0 0,-3-3 104 0 0,-3-4 64 0 0,-1-4 32 0 0,-4-3 64 0 0,-3-4-16 0 0,-4-5-8 0 0,-3-5 40 0 0,-4-6 8 0 0,-3-4 64 0 0,-3-5-48 0 0,-3-3 0 0 0,-1-3 73 0 0,-3-2 287 0 0,0 0-376 0 0,0 1 48 0 0,2 3-176 0 0,3 4 248 0 0,4 5-144 0 0,3 6 64 0 0,5 6 184 0 0,4 6-312 0 0,3 5 288 0 0,4 4-248 0 0,1 3-160 0 0,3 3 48 0 0,3 3 0 0 0,2 3 128 0 0,4 6 96 0 0,4 4-16 0 0,4 5-472 0 0,4 5 440 0 0,3 2-96 0 0,2 3 80 0 0,2 1-208 0 0,0 2 0 0 0,-1-1-24 0 0,-1-1 8 0 0,-2-2-56 0 0,-2-1 32 0 0,-2-3 32 0 0,-2-1 23 0 0,-3-3 129 0 0,-3-3-16 0 0,-3-2 8 0 0,-2-5-72 0 0,-3-3 16 0 0,-2-4-40 0 0,-2-4 40 0 0,-2-3 40 0 0,-2-5 16 0 0,-4-4 16 0 0,-3-5 72 0 0,-3-6-16 0 0,-5-5 24 0 0,-2-5 24 0 0,-3-4-48 0 0,-3-5 65 0 0,-2-2 223 0 0,0-3-352 0 0,-1-1-40 0 0,0 1 16 0 0,3 0 64 0 0,2 3 64 0 0,2 4 128 0 0,5 5-32 0 0,2 4 152 0 0,4 7-368 0 0,3 5 112 0 0,4 6-32 0 0,1 3-152 0 0,3 4 240 0 0,1 3-80 0 0,3 3-24 0 0,2 3 128 0 0,4 6-152 0 0,4 5-32 0 0,3 6-128 0 0,5 5 0 0 0,3 6 168 0 0,2 3-512 0 0,1 3 544 0 0,1 1-88 0 0,0 1-56 0 0,-2 0-24 0 0,-2 0-80 0 0,-1-1 104 0 0,-3-3-72 0 0,-2-4 64 0 0,-3-3 72 0 0,-2-4-72 0 0,-2-4 48 0 0,-2-4-64 0 0,-3-5-104 0 0,-2-4 31 0 0,-2-4 25 0 0,-1-4 24 0 0,-3-4 200 0 0,-2-4-56 0 0,-2-5 48 0 0,-4-6 48 0 0,-2-4-96 0 0,-3-6 96 0 0,-3-4-47 0 0,-2-4-41 0 0,-2-3 368 0 0,-1-3-384 0 0,-1-1 8 0 0,0-1 8 0 0,0 2 176 0 0,3 1-168 0 0,2 4 40 0 0,3 5-144 0 0,3 4 8 0 0,2 7 168 0 0,3 5-144 0 0,3 4 488 0 0,1 5-288 0 0,2 2-64 0 0,1 4 168 0 0,1 3-296 0 0,3 3 88 0 0,1 4-40 0 0,4 5 72 0 0,3 5-288 0 0,4 6 200 0 0,5 6-408 0 0,2 5 208 0 0,4 3 232 0 0,1 3-112 0 0,1 2-88 0 0,0 0 32 0 0,-1 0-40 2303-1354,0-2-24-4606 2708,-3-3 24 2303-1354,-2-2 7 0 0,-2-4 121 0 0,-2-4-16 0 0,-4-4-56 0 0,-2-5 16 0 0,-3-6-80 0 0,-3-4 8 0 0,-3-5-16 0 0,-1-4-32 0 0,-3-3 96 0 0,-2-4 104 0 0,-2-5 64 0 0,-4-6 24 0 0,-3-5 56 0 0,-4-4-8 0 0,-3-5 16 0 0,-2-3 48 0 0,-2-2-24 0 0,-2-3 296 0 0,-2-2-311 0 0,1 0 111 0 0,-1-1-40 0 0,0 0-24 0 0,2 3-48 0 0,2 2 24 0 0,3 4-104 0 0,3 3 128 0 0,3 5-104 0 0,3 5-136 0 0,3 5 96 0 0,3 4-40 0 0,1 4 104 0 0,2 4 80 0 0,1 3-128 0 0,2 4 120 0 0,2 4-192 0 0,3 4-128 0 0,4 7 152 0 0,3 4-152 0 0,5 7 104 0 0,2 4-272 0 0,3 4 280 0 0,2 2 64 0 0,1 1-32 0 0,-1-1-160 0 0,0-1 120 0 0,-2-3-104 0 0,-1-3-80 0 0,-2-3 120 0 0,-3-5-152 0 0,-2-3 72 0 0,-3-4 71 0 0,-2-5-143 0 0,-3-3 104 0 0,-3-5 24 0 0,-2-3-24 0 0,-2-4 144 0 0,-2-3-48 0 0,-3-4 112 0 0,-2-3-8 0 0,-4-4 0 0 0,-3-5 16 0 0,-3-3 64 0 0,-3-4-16 0 0,-3-5 361 0 0,-2-3-417 0 0,-2-4 8 0 0,-1-3 16 0 0,-1 0 88 0 0,1 0 0 0 0,1 2-64 0 0,2 1 0 0 0,2 4-16 0 0,3 4-88 0 0,4 5 136 0 0,3 5-48 0 0,3 6 96 0 0,3 5 32 0 0,2 4-152 0 0,3 5 40 0 0,2 3-128 0 0,3 5 88 0 0,3 5-32 0 0,5 5-32 0 0,3 7 0 0 0,6 6-56 0 0,3 5 176 0 0,3 4-120 0 0,2 3-376 0 0,1 0 416 0 0,0-1-272 0 0,-1 0 112 0 0,-2-3-104 0 0,-1-2 16 0 0,-3-2-16 0 0,-2-4-8 0 0,-1-2 24 0 0,-3-3-49 0 0,-2-4 89 0 0,-3-2 8 0 0,-2-4-16 0 0,-2-4 24 0 0,-3-3-40-2589-1070,-1-4 72 2589 1070,-4-3 32 0 0,-1-4 40 0 0,-4-4 144 0 0,-2-4-8 0 0,-3-4 32 0 0,-3-6 72 0 0,-3-4-40 0 0,-2-5 16 0 0,-2-4 369 0 0,-2-4-425 0 0,0-4 8 0 0,0-2 8 0 0,0 0-40 0 0,2 1 40 0 0,1 3-96 0 0,3 6-24 0 0,3 4 192 2589 1070,3 7-8-2589-1070,2 5-8 0 0,3 6-48 0 0,1 5-72 0 0,2 3-88 0 0,1 3 248 0 0,0 3-24 0 0,2 1-136 0 0,0 2 112 0 0,2 3-352 0 0,2 4-8 0 0,2 4 168 0 0,2 4-184 0 0,3 4 152 0 0,3 4 96 0 0,2 4-232 0 0,1 1-408 2303-1354,1 2 464-2303 1354,1 1-192 0 0,0-1 96 0 0,-1-2-57 0 0,-1-2 25 0 0,-1-3 56 0 0,-1-2 24 0 0,-2-4 72 0 0,-1-3-48 0 0,-3-4-40-2552-987,-1-2 88 2552 987,-2-4-144 0 0,-2-3 128 0 0,-2-3 24 0 0,-2-3-56 0 0,-2-3 168 0 0,-1-4-88 0 0,-3-4 152 0 0,-2-2 48 0 0,-2-5 40 0 0,-1-3 40 0 0,-3-3 232 0 0,-1-3-392 0 0,-1-3 48 0 0,-1-2 56 0 0,-1-1-8 2552 987,0 0 80-2552-987,1 2-104 0 0,2 3 8 0 0,2 4 65 0 0,2 4-1 0 0,1 5-64 0 0,3 4 64 0 0,2 3 32 0 0,1 4-96 0 0,1 4 16 0 0,1 0-152 0 0,1 2-8 0 0,1 1-40 0 0,0 1 72 0 0,2 0-96 0 0,1 2-40 0 0,1 0 192 0 0,2 4-88 0 0,3 3 144 0 0,2 5-16 0 0,3 5-224 0 0,2 4 0 0 0,3 4-440 0 0,1 4 464 0 0,0 3-24 0 0,1 1-33 0 0,-1 1-111 0 0,-1 0-64 0 0,-1-4 80 0 0,-2-3 64 0 0,-1-4-32 0 0,-3-4 72-2552-987,-2-5-48 2552 987,-2-5-64 0 0,-2-5 16 0 0,-2-4-16 0 0,-2-5 32 0 0,-2-3 144 0 0,-2-5 64 0 0,-3-4 128 0 0,-2-5 32 0 0,-3-4 72 0 0,-3-4-48 0 0,-2-4 16 0 0,-3-4 360 0 0,-2-2-440 0 0,-1-2 56 0 0,0-1 32 0 0,-1 1 16 0 0,0 2 0 0 0,2 3-80 0 0,1 5 33 0 0,2 5 55 0 0,4 6 16 0 0,2 4 88 0 0,3 5-264 0 0,1 3 224 0 0,3 2-296 2552 987,1 2-8-2552-987,1 1 96 0 0,1 1-224 0 0,1 1 120 0 0,2 1 72 0 0,0 2-24 0 0,3 2-8 0 0,3 3-40 0 0,2 2 0 0 0,3 4-8 0 0,2 3 112 0 0,1 3-432 0 0,0 0 256 0 0,0 1 72 0 0,-2-1-264 0 0,0 0 96 0 0,-1-2-48 0 0,-3-2 7 0 0,0-2 145 0 0,-3-3-104 0 0,0-3 128 0 0,-3-3-48 0 0,-1-2-32 0 0,-1-4 96 0 0,-1-3 0 0 0,-2-2-8 0 0,-1-4 72 0 0,-3-3 0 0 0,-1-5 360 0 0,-3-4-352 0 0,-1-5 40 0 0,-3-4 104 0 0,-1-3-80 0 0,0-2 80 0 0,-1 0-31 0 0,1 1-201 0 0,0 2 280 0 0,0 2-32 0 0,2 5 0 0 0,1 3 216 0 0,2 6-328 0 0,1 3 72 0 0,2 3-96 0 0,1 3-240 0 0,1 2 360 0 0,1 1-256 0 0,1 1 136 0 0,0 1 72 0 0,1-1-144 0 0,0 1 64 0 0,0 0-40 0 0,1 0 24 0 0,-1-1-120 0 0,1 1 208 0 0,-1 0-24 0 0,1 0-88 0 0,0-1 200 0 0,1 2-264 0 0,-1-1-56 0 0,1 1 120 0 0,0-1 24 0 0,0 1 0 0 0,1 0-72 0 0,0-1 72 0 0,0-1-184 0 0,0-1 152 0 0,-1 0 160 0 0,0-1-256 0 0,0 0 136 0 0,0 0 40 0 0,-1-1-184 0 0,-1 0 256 0 0,0-1-184 0 0,-1 0 16 0 0,0-1 72 0 0,0 1-168 0 0,-1 1 240 0 0,-1-1-136 0 0,1 1 32 0 0,0 1-56 0 0,0-1-8 0 0,0 1 8 0 0,1 1 0 0 0,-1 0 144 0 0,1 1-80 0 0,0 0 72 0 0,0 0 72 0 0,0 1-216 0 0,1 0-24 0 0,0 1 64 0 0,0 0-128 0 0,0-1 272 0 0,0 1-128 0 0,1 0-16 0 0,-1-1 88 0 0,1-1 0 0 0,0 0 48 0 0,-1 0-176 0 0,0 0 88 0 0,0-1-216 0 0,-1 0 160 0 0,1-1 32 0 0,-1 1-40 0 0,1-1 248 0 0,-1 1-168 0 0,0 0-88 0 0,1 0 32 0 0,0 1-88 0 0,-1-1-24 0 0,1 0 224 0 0,0 0-72 0 0,0 0-56 0 0,0-1 112 0 0,0 0-216 0 0,0 0 48 0 0,0-1 72 0 0,0 1-24 0 0,1 1 120 0 0,-1 0-136 0 0,1 1-80 0 0,-1 0 48 0 0,1 1 192 0 0,0 0 0 0 0,0 0-104 0 0,0 1 144 0 0,0 0-280 0 0,1 0 144 0 0,-1 1 88 0 0,1 0-328 0 0,0 1 272 0 0,0-1-128 0 0,0 1-96 0 0,0-1 272 0 0,1-1-88 0 0,-2 1-48 0 0,1-1 104 0 0,0 0-64 0 0,-1-1 8 0 0,1 0 24 0 0,-1 0 24 0 0,1-1-64 0 0,-1 0 32 0 0,1-1-72 0 0,-1 1 96 0 0,-1-1-16 0 0,0-1-16 0 0,0 1 40 0 0,0 0-168 0 0,0 0 8 0 0,0 0 176 0 0,-1 1-120 0 0,1 1 112 0 0,0-1-32 0 0,1 2-192 0 0,-1-1 224 0 0,0 0-48 0 0,1 1 16 0 0,0 0-16 0 0,0-1-48 0 0,0 1 48 0 0,1-1-32 0 0,0 1 96 0 0,-1-1-88 0 0,1 1-104 0 0,-1-1 64 0 0,1 0 0 0 0,0 0-16 0 0,0 1 96 0 0,0 0 80 0 0,-1 0-64 0 0,1-1-72 0 0,-1 1 88 0 0,0 0-168 0 0,-1 0-40 0 0,0 0 136 0 0,-1 1-16 0 0,0 1 88 0 0,0 1-16 0 0,-1 1-8 0 0,1 1-88 0 0,-1 2-160 0 0,1 1 160 0 0,1 0-120 0 0,1 1 144-2303 1354,1 1-144 2303-1354,1 0 16 0 0,0 0-24 0 0,0 0-192 0 0,0-1 168 0 0,0-1-336 0 0,0-1 151 0 0,0-2-63 2303-1354,0 0 88-2303 1354,0-1 88 0 0,-1-2 120 0 0,0 0 32-2303 1354,0-1-136 4606-2708,0-1 208-2303 1354,-1 0-176-2303 1354,0-2 72 2303-1354,0 0 200 0 0,-2 0-80 0 0,0-2 24 0 0,-1 1 112 0 0,-1 0-304 0 0,0 0 120 0 0,-2 1 48 0 0,0 0-136 0 0,0 1 200 0 0,0 1-80 0 0,0 0-32 0 0,0 2 64 0 0,1 1-56 0 0,-1 0-200 0 0,2 2 136 0 0,0 1 32 0 0,1 0 96 0 0,1 0 96 0 0,0-1-72 0 0,1 0-88 0 0,1-1 32 0 0,0-2 8 2303-1354,0-1-32-2303 1354,0 0 56 0 0,0-1-176 0 0,0-1 184 0 0,-1 0-88 0 0,0 0-16 0 0,0-1 16 0 0,-1-1-80 0 0,0 0 72-2303 1354,0 0-16 2303-1354,-1 1 72 0 0,0 0 48 0 0,1 0-88 0 0,0 0 120 0 0,-1 1-48 0 0,1-1-144 0 0,0-1 184 0 0,1 1-32 0 0,-1-1-56 0 0,1 0 168 0 0,0 0-200 0 0,0 0 24 0 0,1-1 56 0 0,-1 0 56 0 0,1-1-32 0 0,0 0 80 0 0,0-1-48 0 0,1 0-128 0 0,-1 0 104 0 0,0 0-136 0 0,0-1 96 0 0,0 1-40 0 0,0-2 8 0 0,0 2 96 0 0,0 0-112 0 0,0 0 192 0 0,1 0-112 0 0,-1 1-24 0 0,1-1 160 0 0,0 2-288 0 0,0 0 240 0 0,0 0 120 0 0,0 2-296 0 0,0 1 328 0 0,-1-1-168 0 0,1 2-240 0 0,-1-1 304 0 0,1 1-272 0 0,-1-1 80 0 0,1 1 112-1206 657,0 0-104 2412-1314,0 0 216-1206 657,1 0-192 0 0,0 1 56 0 0,0 0-80 0 0,0 0-32 0 0,0 1 16 0 0,1-1 8 0 0,0 1 64 0 0,0 1-208 0 0,1 0 264 0 0,-1 1-80 0 0,1 0 32 0 0,0 1 40 0 0,0 0-208 0 0,0 0-24 0 0,1 0-72 0 0,-1 0-64 0 0,0-1-168 0 0,0 0-345 0 0,-1-1-439 0 0,0 0-136 0 0,0 0-409 0 0,0-1-359 0 0,0-1-577 0 0,0-1-383 0 0,-1 0 551 0 0,0-2 1761 0 0,0 0 784 0 0</inkml:trace>
  <inkml:trace contextRef="#ctx1" brushRef="#br1" timeOffset="57918.308">417 260 8 54761 53659,'-1'-2'0'-1299'-450,"-1"0"0"1299"450,-1-3 0 0 0,-1-1 240 0 0,0 0 344 0 0,0 0 192 0 0,-1-1 33 0 0,1 0-209 0 0,0 0-160 0 0,0-1-208 0 0,0-1-96 0 0,1-1-56 0 0,0 0-48 0 0,0 1 64 0 0,0-1-32 0 0,0 1 24 0 0,1 1 56 0 0,-1 1 176 0 0,0 0 224 0 0,1 2 176 0 0,-1 1 120-1100 696,2 0-47 1100-696,-1 2-161 0 0,0 0-40 0 0,1 1-32 0 0,-1 0-168 0 0,1-1 24 0 0,-1 1-144 0 0,0 0-96 0 0,0-1 8 0 0,-1 0 16 0 0,1 0 56 0 0,-1 0 64 0 0,1 1 129 0 0,-1 0 39 0 0,1 0 32 0 0,0 1 8 0 0,0 1-248 0 0,2 0-64 0 0,-1 0-152 0 0,1-1-96 0 0,0 1 56 0 0,1 0-128 0 0,0-1 96 0 0,0 0-16 0 0,0-1 64 0 0,0 0 24 0 0,-1 0-56 0 0,1-1-16 0 0,0 1 72 0 0,0-1-72 0 0,-1 1 40 0 0,0 0 72 0 0,0 0-72 0 0,0 0 72 0 0,0 0-16 0 0,-1 1-40 0 0,1 0-64 0 0,-1 1 88 0 0,0 0 0 0 0,0 1 40 0 0,0 0 24 0 0,0 0-24 0 0,1 2-32 0 0,-1-1-88 0 0,1 1 40 0 0,0 0-40 0 0,0-1 40 0 0,1 1 72 0 0,-1-1-24 0 0,0 0-80 0 0,1 0 0 0 0,-1 0-56 0 0,1-1 0 0 0,0 0 104 0 0,-1 0-24 0 0,1 0-8 0 0,-1-1 40 0 0,1 0-24 0 0,-1-1 24 0 0,1 0 0 0 0,-1 0 64 0 0,0 0-40 0 0,0-1 48 0 0,0 2 64 0 0,-1-1-24 0 0,1 0-32 0 0,0 2-31 0 0,1-1-25 0 0,-1 2-128 0 0,1 0 96 0 0,0 1-16 0 0,1 2-24 0 0,1 3 120 0 0,2 2-104 0 0,1 3 0 0 0,0 2 0 0 0,2 2-80 0 0,-1 1 120 0 0,1-1-64 0 0,-1 0-24 0 0,0-2 72 0 0,-1-1-184 0 0,0-2 192 0 0,-2-2-216 0 0,-2-2 32 0 0,0-3 112 0 0,-2-2-105 0 0,0-1 282 0 0,-1-2-185 0 0,0-1 160 0 0,-2-2-152 0 0,-1-2-56 0 0,-1-1 120 0 0,-2-3-48 0 0,-1-3 112 0 0,-1-3 0 0 0,-1-2 88 0 0,-1-2-136 0 0,-1-3-40 0 0,0-1 112 0 0,0-1-216 0 0,0 0 48 0 0,0 1 208 0 0,2 1-144 0 0,0 3 176 0 0,2 3 40 0 0,1 2-240 0 0,2 5 216 0 0,1 2-224 0 0,2 3 240 0 0,1 2-104 0 0,1 2-112 0 0,1 0 128 0 0,0 1-320 0 0,1 0 232 0 0,1 2-40 0 0,1 0-64 0 0,2 2 184 0 0,0 1-144 0 0,3 4-8 0 0,1 2 16 0 0,1 4-152 0 0,2 4-8 0 0,1 3 80 0 0,1 4 72 0 0,2 4-16 0 0,1 2-440 0 0,1 2 240 0 0,0 1-152 0 0,1 1-80 0 0,-1 1-89 0 0,-1-1-31 0 0,1 0-104 0 0,-2-1-80 0 0,-1-3-40 0 0,-1-2 80 0 0,-2-4 160 0 0,-2-3 175 0 0,-2-4 145 0 0,-1-5 32-2552-987,-2-4-32 2552 987,-2-5-40 0 0,-1-3-24 0 0,-2-3 96 0 0,-2-2 16 0 0,-2-3 128 0 0,0-3 144 0 0,-2-2 112 0 0,-1-2 120 0 0,-1-2 112 0 0,-1-1-16 0 0,0-2-63 0 0,-1 1 39 0 0,0-2-64 0 0,0 1 0 0 0,0 1-16 0 0,1-2-24 0 0,0 1-8 0 0,0 1 8 0 0,1-1-8 0 0,1 2-16 0 0,0 1-16 0 0,1 0 0 0 0,0 2-24 0 0,1 1-16 0 0,1 2-8 0 0,2 0-96 0 0,0 3 64 0 0,0 1 56 0 0,2 2-80 0 0,0 1 49 0 0,0 1-105 0 0,0 2-64 0 0,1 2 32 0 0,2 2-40 0 0,0 2 48 0 0,1 2 40 0 0,3 3-80 0 0,0 4 48 0 0,2 2-64 0 0,1 3-96 0 0,1 2 8 0 0,0 2-24 0 0,0 0 24 0 0,0 1 32 0 0,-1-1 40 0 0,0 0-48 0 0,-1-2 56 0 0,-2-3 8 0 0,0-3-80 0 0,-2-4 56 0 0,-1-3-145 0 0,-2-4 1 0 0,0-3 8 0 0,-2-3 24 0 0,-1-2 56 0 0,0-1 32 0 0,-1-3 40 0 0,-2-2-16 0 0,-2-4 24 0 0,-1-3 0 0 0,-2-5 16 0 0,-3-3 24 0 0,-1-4-96 0 0,-2-3 16 0 0,-2-2 64 0 0,0 0 56 0 0,0 0 168 0 0,0 0 41 0 0,0 2-9 0 0,1 2-32 0 0,1 2 272 0 0,1 4-496 0 0,2 3 112 0 0,2 3-8 0 0,2 5 112 0 0,2 3 88 0 0,2 4-48 0 0,2 3-24 0 0,2 3-432 0 0,3 3 352 0 0,2 4-112 0 0,4 5 40 0 0,2 3-128 0 0,4 6 32 0 0,2 3-80 0 0,2 3-120 0 0,2 2-8 0 0,-1 1-48 0 0,1-1-32 0 0,0-1-40 0 0,-2-1-40 0 0,-1-2-64-2340 1271,-2-2 136 2340-1271,-2-3 40 0 0,-2-2 96 0 0,-2-4 39 0 0,-3-3 17 0 0,-2-4 32 0 0,-2-2-24 0 0,-2-3-56 0 0,-2-3-8 0 0,-2-3 8 0 0,-3-4 136 0 0,-2-3 80 0 0,-3-4 32 0 0,-2-4 0 0 0,-2-5-32 0 0,-3-3 40 0 0,-2-4 40 0 0,-1-1 9 0 0,0-1 39 0 0,-1 1 80 0 0,1 0 32 0 0,2 2 8 0 0,0 2 48 0 0,3 3-120 0 0,1 3-40 0 0,3 3 24 0 0,1 2-72 0 0,3 3 16 0 0,2 2-40 0 0,1 3-16 0 0,2 1 16 0 0,1 3-72 0 0,1 0 8 0 0,0 3-8 0 0,2 1-88 0 0,2 2 80 0 0,1 3 0 0 0,2 3-24 0 0,2 3 16 0 0,3 3-80 0 0,0 3-40 0 0,2 3-16 0 0,2 4 24 0 0,0 1-40 0 0,1 2 32 0 0,-1 1-8 0 0,0 1-128 0 0,-2-2 104 0 0,-1-1-16 0 0,-1-3-8 0 0,-2-2 24 0 0,-2-3 8 0 0,-2-2 16 0 0,-2-5 24 0 0,-2-5 0 0 0,-1-3-80 0 0,-2-4-32 0 0,-2-4 32 0 0,-2-3 64 0 0,-2-5 104 0 0,-2-4 8 0 0,-4-5 32 0 0,-2-5-8 0 0,-3-4 0 0 0,-2-4 72 0 0,-3-4-32 0 0,-2-4-16 0 0,-2-2-16 0 0,-2-1 448 0 0,-1-2-600 0 0,2 2 136 0 0,2 4 232 0 0,3 4-160 0 0,5 7 240 0 0,4 7 0 0 0,4 7-248 0 0,4 5 136 0 0,2 4 9 0 0,2 5-129 0 0,1 2 8 0 0,3 2 16 0 0,1 3-296 0 0,4 4 128 0 0,2 4-152 0 0,6 4-305 0 0,3 5 626 0 0,4 4-169 0 0,3 3 0 0 0,1 3-241 0 0,2 1-103 0 0,0 1-64 0 0,0 0-72 0 0,-2 0-32 0 0,-1 0 64 0 0,-2-2-8 0 0,-3-2 104 0 0,-1-3 80 0 0,-3-2 80 0 0,-2-4 104 0 0,-3-2 48 0 0,-3-4 16 0 0,-2-4-40 0 0,-3-3-56 0 0,-2-4 16-1218 614,-3-4-24 1218-614,-2-4 128 0 0,-3-3 120 0 0,-4-5 16 0 0,-2-3 72 0 0,-3-5 40 1218-614,-3-3 24-1218 614,-3-4 32 0 0,-2-3-16 0 0,-1-3 24 0 0,-2-3-64 0 0,-1-1-40 0 0,0-2 8 0 0,-1-2 304 0 0,1 0-520 0 0,0-1 80 0 0,0 1-72 0 0,2 1-8 0 0,3 3 200 0 0,2 3-200 0 0,4 5 64 0 0,3 5 64 0 0,3 6 0 0 0,3 5 88 0 0,4 5 81 0 0,2 5-73 0 0,2 4-56 0 0,2 3-88 0 0,3 4-16 2589 1070,4 3-24-2589-1070,2 6 24 0 0,5 3 0 0 0,3 5-448 0 0,3 3 392 0 0,4 4-32 0 0,2 2 24 0 0,2 3-168 0 0,0 0-25 0 0,0 2-167 0 0,0-1 32 0 0,-3 1-24 0 0,-1-2-16 0 0,-3-2 32-2589-1070,-3-3 48 2589 1070,-2-4 176 0 0,-4-6-48 0 0,-3-5-128 0 0,-3-5 40 0 0,-4-5-88 0 0,-3-6 128 0 0,-3-6 184 0 0,-4-6 0 0 0,-3-5 24 0 0,-4-7 72 0 0,-4-5 128 0 0,-4-5 48 0 0,-4-4 48 0 0,-3-4-56 0 0,-4-2 272 0 0,-3-3-280 0 0,-3-3-56 0 0,-1-2 48 0 0,1 0 144 0 0,1 3-128 0 0,4 4 64 0 0,4 6-32 0 0,5 6-143 0 0,6 8 127 0 0,3 5-88 0 0,5 6 56 0 0,3 6 32 0 0,2 3-160 0 0,3 3 24 0 0,1 3 32 0 0,3 3-152 0 0,1 5-40 0 0,4 5-112 2589 1070,4 6-88-2589-1070,3 7 120 0 0,3 6-256 0 0,5 5 480 0 0,2 4-48 0 0,2 1-56 0 0,2 2-160 0 0,2-3-56 0 0,-1-1-81 0 0,-1-4 57 0 0,-1-4-16 0 0,-3-5 32 0 0,-3-6-40-2589-1070,-3-5 16 2589 1070,-3-7 8 0 0,-4-6 24 0 0,-3-5 136 0 0,-3-5-24 0 0,-2-5 104 0 0,-3-2 8 0 0,-2-4 8 0 0,-4-3 56 0 0,-2-3-72 0 0,-2-3 184 0 0,-4-3-72 0 0,-3-3-88 0 0,-4-3 384 0 0,-2-3-424 0 0,-3-2 120 0 0,-1-2 144 0 0,-2 0 8 0 0,0 1-144 0 0,1 1 152 0 0,2 3-136 2589 1070,1 4 129-2589-1070,3 5-25 0 0,4 3-240 0 0,2 6 120 0 0,3 5 8 0 0,4 3-96 0 0,2 4 216 0 0,3 3-152 0 0,1 3-176 0 0,3 3 256 0 0,1 3-224 0 0,4 4 72 0 0,2 4 248 0 0,4 6-304 0 0,4 7-104 0 0,4 5 88 0 0,4 4-544 0 0,3 4 696 0 0,1 1 176 0 0,2 0-296 0 0,0 0-72 0 0,-1-2-200 0 0,-1-2-40 0 0,-2-3 103 0 0,-2-4-95 0 0,-4-4 96 0 0,-2-4-80 0 0,-4-4 16 0 0,-2-6 32 0 0,-4-3-136 0 0,-2-5 152 0 0,-3-5-72 0 0,-2-3 152-2589-1070,-3-4 104 2589 1070,-3-5-32 0 0,-4-3 192 0 0,-3-5 24 0 0,-3-4 72 0 0,-5-5 96 0 0,-3-4 264 0 0,-3-4-376 0 0,-2-4 48 0 0,-3-4-168 2589 1070,0-3 200-2589-1070,1-1 32 0 0,0 1-48 0 0,3 2 120 0 0,3 6-103 0 0,5 6-57 0 0,3 8-144 0 0,5 8 168 0 0,3 8 72 0 0,4 6-120 0 0,2 3 136 2303-1354,3 5-256-2303 1354,3 4-72 0 0,3 5-24-2303 1354,5 7-24 2303-1354,5 8 8 0 0,5 7-48 0 0,4 6-264 0 0,5 6 344 0 0,2 2-32 0 0,2 1-32 0 0,1 0-200 0 0,1-2 8 0 0,-2-3-73 0 0,-2-3 1 0 0,-2-4 32 0 0,-4-4-40 0 0,-3-5 16 2303-1354,-3-4 0-2303 1354,-3-5 16 0 0,-4-4-24 0 0,-2-5 32 0 0,-4-4 24 0 0,-3-4 0 0 0,-2-4 144 0 0,-3-3 120 0 0,-3-5 72-2552-987,-4-4 48 2552 987,-4-5 48 0 0,-3-4 16 0 0,-4-4 96 0 0,-5-4 88 0 0,-2-4 24 0 0,-4-3 272 0 0,-1-3-368 0 0,0-1 160 0 0,1 0-560 0 0,2 3 480-2340 1271,4 3-88 2340-1271,3 6-168 0 0,5 6 465 0 0,3 6-313 2589 1070,4 5-56-2589-1070,3 5-136 0 0,2 3-16 0 0,2 3-8 0 0,2 2 24 0 0,0 1 48 0 0,2 1 88 0 0,1 2-304 0 0,1 2 120 0 0,2 3 0 0 0,2 2-80 0 0,3 4-256 0 0,2 4 360 0 0,2 2-64 0 0,3 4-24 0 0,2 3-128 0 0,3 2-41 0 0,0 2-7 0 0,2 0-16 0 0,0 1 56 0 0,-2 0-48 0 0,-1-2 8 0 0,-2-1 40 0 0,-2-3-8 0 0,-3-2 96 0 0,-3-6-80 0 0,-2-4-8 0 0,-3-6 24 0 0,-2-5-32 0 0,-4-7 160 0 0,-2-5 0-2589-1070,-4-8 48 2589 1070,-3-6 64 0 0,-3-6 8 0 0,-4-4 48 0 0,-2-4-16 0 0,-4-2 64 0 0,-3-1 312 0 0,-3-3-368 0 0,-2-1 72 0 0,-2-1-96 0 0,-1-1 136 0 0,0 0-112 0 0,1 2-8 2589 1070,1 2 120-2589-1070,3 3 32 0 0,4 4 96 0 0,3 7 65 0 0,5 6-129 0 0,5 7-32 0 0,3 5-120 0 0,3 5-96 0 0,4 5 24 0 0,3 5-40 0 0,5 5 40 0 0,5 9-88 0 0,6 7-64 0 0,6 9 8 0 0,5 6-512 0 0,3 4 480 0 0,3 3-112 0 0,1 1-137 0 0,1 0-31 0 0,-1-1-88 0 0,-2-2 0 0 0,-1-2-56 0 0,-4-5-48 0 0,-2-3 40 0 0,-4-6 24 0 0,-4-7 48 0 0,-4-5 104 0 0,-3-7 7-2589-1070,-5-5 65 2589 1070,-3-5 64 0 0,-4-6 128 0 0,-4-4 128 0 0,-4-5 112 0 0,-4-5 96 0 0,-5-4 24 0 0,-3-5 49 0 0,-4-3 55 0 0,-2-4 72 0 0,-2-2-16 0 0,-2-2 24 0 0,-2 0 264 0 0,0-1-424 0 0,2 1 40 0 0,1 3 80 0 0,3 2-96 0 0,2 3 40 0 0,5 4-56 0 0,2 5-144 0 0,4 4 24 0 0,2 4-192 0 0,3 4-8 2589 1070,3 2-40-2589-1070,1 2 144 0 0,1 3 153 0 0,2 2-97 0 0,1 0-16 0 0,1 2-96 0 0,1 2 24 0 0,4 3 0 0 0,1 2-32 0 0,4 4-32 0 0,3 4-16 0 0,3 2-465 0 0,1 3 441 0 0,2 1-48 0 0,0 0-104 0 0,0 1-24 0 0,-1-2 40 0 0,-1-2-40 0 0,-2-2 16 0 0,-2-2 80 0 0,-4-4-32 0 0,-2-2 104 0 0,-2-2 32 0 0,-2-3-8 0 0,-3-2 64-2589-1070,-1-1-80 2589 1070,-2-3 24 0 0,-1-1 40 0 0,-2-2-24 0 0,-2-2 0 0 0,-2-3 48 0 0,-3-3-32 0 0,-3-3 32 0 0,-3-3 32 0 0,-2-6 376 0 0,-3-4-320 0 0,-2-4-32 0 0,0-4-32 2589 1070,-2-2-16-2589-1070,1-3 144 0 0,0 0 24 0 0,1 0 40 0 0,3 4 0 0 0,4 5-80 0 0,4 6-48 0 0,4 7 57 0 0,4 7-1 0 0,3 6-40 0 0,3 6-48 0 0,4 5-8 0 0,4 6-40 0 0,5 7-88 0 0,4 7 16 0 0,5 6-240 0 0,3 4 120 0 0,1 2-561 0 0,2 2 417 0 0,0-1 40 0 0,0-1-312 0 0,-1-1-72 0 0,-1-2-128 0 0,-3-1 32 0 0,-2-3 184 0 0,-2-1 175 0 0,-3-4 201 0 0,-3-3 40 0 0,-4-4 32 0 0,-3-5-32 0 0,-3-4-80-2589-1070,-3-5 112 2589 1070,-4-5 88 0 0,-2-5 112 0 0,-4-4 184 0 0,-3-5 40 0 0,-4-3 72 0 0,-3-3 49 0 0,-5-4-1 0 0,-3-3 0 0 0,-3-4 264 0 0,-2-4-456 0 0,-3-4 64 0 0,0-2-16 0 0,0-1 56 0 0,2-1 56 2589 1070,4 4 0-2589-1070,5 3-128 0 0,5 7 64 0 0,6 6-55 0 0,4 7-105 0 0,5 6-96 0 0,4 7 24 0 0,4 6-64 0 0,4 7-96 0 0,5 5 136 0 0,5 7-80 0 0,4 6-24 0 0,3 4-56 0 0,3 3-409 0 0,1 1 281 0 0,0 1 8 0 0,0 0-56 0 0,0-2-152 0 0,-2 0-72 0 0,-1-2-64 0 0,-2-2-88 0 0,-3-3 48 0 0,-2-1 48 0 0,-3-3 128-2589-1070,-3-3 144 2589 1070,-3-3 7 0 0,-3-5 65 0 0,-3-4 24 0 0,-2-6 88 0 0,-4-4 136 0 0,-3-7 160 0 0,-4-6 128 0 0,-3-5 33 0 0,-4-6 47 0 0,-5-5-16 0 0,-3-7 240 0 0,-5-4-344 0 0,-2-5-32 0 0,-3-5-24 0 0,-1-1 40 0 0,2-1 32 0 0,2 3-80 0 0,4 4-8 0 0,5 8 48 0 0,5 7-64 0 0,6 9-16 0 0,5 8-8 0 0,3 6 1 0 0,4 6-201 0 0,2 5-72 0 0,4 4 224 0 0,3 6-80 0 0,4 6 80 0 0,3 5 48 0 0,3 4-312 2589 1070,2 4 112-2589-1070,1 2-136 0 0,1 2-385 0 0,-1 0 337 0 0,0 0-200 0 0,-1-1-16 0 0,0-2-176 0 0,-2-2-72 0 0,-2-2 24 0 0,-3-4 88-2589-1070,-2-3 40 2589 1070,-3-4 144 0 0,-3-3 183 0 0,-3-4 17 0 0,-1-3 168 0 0,-4-3 48 0 0,-1-2 73 0 0,-1-2 167 0 0,-3-2 0 0 0,-2-2 112 0 0,-1-3-24 0 0,-4-4 48 0 0,-2-4-64 0 0,-3-6 32 0 0,-3-7 328 0 0,-2-6-584 0 0,-2-6 112 0 0,1-5-200 0 0,0 0 96 0 0,2 1 16 0 0,4 4-40 0 0,4 8 0 0 0,3 7-56 0 0,3 7 136 2589 1070,4 7-143-2589-1070,1 6 63 0 0,4 4-24 0 0,1 4-144 0 0,3 3 168 0 0,4 6-24 0 0,5 4-56 0 0,3 6-112 0 0,4 5-385 0 0,4 4 281 0 0,3 4-24 0 0,2 3 56 0 0,2 2-280 0 0,-1 2-32-2589-1070,1-1-192 2589 1070,-2 0-120 0 0,-2-1 104 0 0,-1-2 96 0 0,-2-3 208 0 0,-3-4 200 0 0,-3-5 16 0 0,-3-5-65 0 0,-4-7 17 0 0,-4-6-56 0 0,-3-4 48 0 0,-3-6 136 0 0,-3-4 56 0 0,-4-3 136 0 0,-3-5-8 0 0,-4-4 120 0 0,-3-4 24 0 0,-5-4 73 0 0,-2-4 119 0 0,-4-4-40 0 0,-2-5 8 0 0,-3-2 288 0 0,-1-5-448 0 0,-1-2-56 0 0,0-1 104 0 0,3 2 64 0 0,3 5-80 0 0,6 6 112 0 0,4 7-152 0 0,5 8 89 0 0,3 8-57 0 0,4 4-144 0 0,2 4-32 0 0,2 3-176 0 0,1 2 88 0 0,1 3-88 0 0,2 2 16 0 0,2 3-32 0 0,4 4 80 0 0,3 5 16 0 0,4 4-280 0 0,2 5-217 0 0,3 2 217 0 0,0 2-48 0 0,1 1 224 0 0,-1 0-184 0 0,-1-1 64 0 0,-3-2 56 0 0,-2-2 56 0 0,-2-3 0 0 0,-3-2 48 0 0,-2-3 32 0 0,-1-3-16 0 0,-2-1 24 0 0,-1-3-40 0 0,-1-2 64 0 0,-1-1 0 0 0,0-2-48 0 0,0-1 40 0 0,-1-2-88 0 0,-1-2 72 0 0,0-1 8 0 0,-1-1-8 0 0,-1-3 88 0 0,0-1-136 0 0,-2-3 96 0 0,-1-2-16 0 0,-2-4 56 0 0,-1-2 48 0 0,-2-4 40 0 0,-3-3-72 0 0,-3-4-32 0 0,-1-2 24 0 0,-2-2 272 0 0,0-1-344 0 0,1 1-96 0 0,1 2 160 0 0,4 5 48 0 0,3 4 24 0 0,3 7 145 0 0,4 5-57 0 0,2 6-40 0 0,3 6-408 0 0,5 5 328 0 0,3 7-160 0 0,6 5 40 0 0,3 6-48 0 0,4 4-24 0 0,1 3-104 0 0,2 1-49 0 0,-2 0-103 0 0,0-1-176 0 0,-1-1 8 0 0,-1-2-80 0 0,-1-3-48 0 0,-2-1 224 0 0,-1-4 80 0 0,-2-2 88 0 0,-2-3 224 0 0,-2-2-56 0 0,-2-4 56 0 0,-2-2-24 0 0,-2-1-24 0 0,-1-3 40 0 0,-1 0-56 0 0,-2-2 64 0 0,0-1-64 0 0,-2-2 40 0 0,0-1 24 0 0,0 0-16-1218 614,0-1 32 1218-614,-1 0-296 0 0,1 0-681 0 0,0 1-1535 0 0,1 0-3217 0 0,-1 0-913 0 0,-1-2 5370 0 0,0-1 1248 0 0</inkml:trace>
  <inkml:trace contextRef="#ctx1" brushRef="#br1" timeOffset="67693.169">1146 573 8 101117 65594,'0'0'0'0'0,"1"-1"0"-4404"259,1 0 0 8808-518,0-1 0-4404 259,1 0 0 0 0,-1-1 0 0 0,-1 1 0 0 0,0 1 0 0 0,-1-1 0 0 0,0 1 0 0 0,-1 1 0 0 0,0 0 0 0 0,-1 0 0 0 0,1 1 0 0 0,-1 0 0 0 0,0 0 56 0 0,0 0 32 0 0,-1 1 64 0 0,1-1 48 0 0,-1 0 56 0 0,0 0 8-4404 259,0 0-80 8808-518,0-1-32-8808 518,0 1 120 4404-259,0 0 208 0 0,1 0 289 0 0,-1 1 279 0 0,0 1 40 0 0,0 1-224 0 0,0 1-144 0 0,0 1-199 0 0,0 2-209 0 0,-1 1-128 0 0,1 0-80 0 0,0 2-56 0 0,0 0 8 0 0,-1 1-80 0 0,0 0 32 0 0,1 0-96 0 0,-1 1-112 0 0,0-1-104 0 0,-1 0-185 0 0,1-2-31 0 0,-1 0 48 0 0,1-1 112 0 0,-1-1 160 0 0,1-1 112 0 0,0-1 176 0 0,-1 0 152 0 0,1 0 224 0 0,0 1 120 0 0,0 1 25 0 0,-1 0-33 0 0,2 1-56 0 0,-1 0 0 0 0,2 0 8 0 0,-1-1-8 0 0,2 0-72 0 0,0-1-120 0 0,1-1-72 0 0,0-3-128 0 0,1 0 8 0 0,0-3 0 0 0,1-2-72 0 0,0-3 24 0 0,2-1-40 0 0,-1-3 40 0 0,2-2-40 0 0,-1-2-24 0 0,0-1-32 0 0,-1-2-88 0 0,1-1 88 0 0,-1 0 8 0 0,1 0 0 0 0,-1 0 56 0 0,0 1-64 0 0,1-1 16 0 0,0 2 24 0 0,0 0-16 0 0,0 1 16 0 0,-1 3-32 0 0,1 1 64 0 0,-1 3 25 0 0,-1 2 7 0 0,-1 1 8 0 0,0 3-8 0 0,-1 0-40 0 0,-1 2 8 0 0,0 0-8 0 0,0 2-64 0 0,-1 0 16 0 0,0 0-8 0 0,0-1-32 0 0,0 1-40 0 0,0-2-16 0 0,0 1-32 0 0,1-2 16 0 0,-1 0 48 0 0,0 0 47 0 0,0-1 1 0 0,0 0-16 0 0,0 0 24 0 0,-1 1-56 0 0,1 0-32 0 0,-1 0 24 0 0,0 1-88 0 0,0 1-8 0 0,0 0 40 0 0,-1 2-16 0 0,-1 2 40 0 0,0 2 16 0 0,-1 2 16 0 0,0 3 16 0 0,-1 2-8 0 0,0 3 32 0 0,-2 1 8 0 0,1 1-8 0 0,-2 0 56 0 0,1-1 0 0 0,-1 1-56 0 0,1-2 136-2228 82,0-1 136 2228-82,0-1 96 0 0,1-2 120 0 0,2-2-71 0 0,0-2-177 0 0,3-3-88 0 0,1-2-88 0 0,2-2 0 0 0,1-2 48 0 0,2-1 16 0 0,1-2-24 0 0,1-2 16-390-1993,2-2 32 390 1993,0-2-8 0 0,2-3 32 0 0,0-2-48 0 0,1-3-80 0 0,0-1-16 0 0,1-2-48 0 0,-1-1 8 0 0,0-1 48 0 0,0-2-56 0 0,0-2 24 0 0,-1 1-96 0 0,-1-1-8 0 0,1 1 24 390 1993,-1 1 40-390-1993,0 1 16 0 0,-1 2 0 0 0,0 2-16 0 0,-1 1 8 0 0,0 3 328 0 0,-1 2-296 0 0,0 2 0 0 0,0 2 16 0 0,-1 2-16 0 0,-1 2 32 0 0,-1 2 40-390-1993,0 0 16 390 1993,-1 2-24 2038-72,-1 1-48-2038 72,-1 1-88 0 0,0 1-368 0 0,-1 0 104 580 1983,0 2-88-580-1983,-2 1-129 0 0,1 1-23 0 0,-2 1 104 0 0,0 2 128 0 0,-2 2 96 0 0,0 2 120 0 0,-1 2 24 0 0,-1 2 0 0 0,0 1 104 0 0,0 1 0 0 0,-1 0 72 0 0,1 0 72 0 0,1 0-8 0 0,-1-2 96 0 0,1-2 56 0 0,1-2 48 0 0,0-2 88 0 0,1-3 88 0 0,0-3-16 0 0,1-2-55 0 0,1-1-97 0 0,0-3-192 0 0,2-1 0 0 0,1-3-56 0 0,1-1 32 0 0,1-3 16-2618-1911,1-2-56 2618 1911,2-3-24 0 0,0-2-72 0 0,2-2-48 0 0,1-2 40 0 0,2 0-8 0 0,0 0 56 0 0,0-1-16 0 0,1 1-16 0 0,1 0 32 390 1993,-2 0 8-390-1993,1 0 56 2228-82,-2-1 96-4456 164,1 0-312 2228-82,-2-1-32 0 0,1-2 128 0 0,-1 1 16 0 0,0-1-24 0 0,-1 0 104 0 0,1 2-232 0 0,-1 1 184 2228-82,0 3 40-2228 82,0 3-16 0 0,-1 3 16 0 0,-1 3-48 0 0,-1 3-40 0 0,0 2-80 0 0,0 3 160 0 0,0 1-128 0 0,-1 3 80 0 0,1 1-40 0 0,0 2-32 0 0,-1 2 72 0 0,1 1-64 0 0,-1 2-32 0 0,0 1-96 0 0,0 2 112 0 0,-1 0 64 0 0,0 1 104 0 0,-1 0 64 0 0,-1 0-32 0 0,0-1-32 0 0,-2-1-32 0 0,1-1 16 0 0,-1-2-56 0 0,0-3-8 0 0,0-2 0 0 0,1-2-24 0 0,1-3 8 0 0,0-1 8 0 0,2-2 24 0 0,0-2 16 0 0,2-1 56 0 0,0-1 0 0 0,1-3-168 0 0,1 0 32 0 0,0-1 16 0 0,1-1-80 0 0,0-1 96 0 0,1-1-72 0 0,1-1 80 0 0,0-1 40 0 0,0 0 32 0 0,0-1-24 0 0,-1 0-64 0 0,0 0-88 0 0,-1 0 40 0 0,-1 0 160 0 0,0 1-88 0 0,-1 0 112 0 0,-1 2 16 0 0,-1 0-176 0 0,1 1 144 0 0,-1 2-48 0 0,-1 0-16 0 0,0 3 88 0 0,-1 1-96 325 991,-1 2-8-325-991,-1 3-208 0 0,0 1 48 0 0,-1 2 48 0 0,0 2-32 0 0,-2 3 176 0 0,0 1-72 0 0,0 4-24 0 0,-1 3 16 0 0,0 2-32 0 0,-2 3 56 0 0,0 2 32 0 0,-1 2 16 0 0,-1 1 88 0 0,0 0-8 0 0,-1 0 40 0 0,0 1 56 0 0,-1-2-112 0 0,1-1-368 0 0,0-2 256 0 0,1-3-64 0 0,0-2 120 0 0,2-4 32 0 0,0-2-40 0 0,2-3 40 0 0,1-2-40 0 0,0-1 24 0 0,1-3 80 0 0,1 0-24 0 0,1-1 24 0 0,0-2-24 0 0,1 0 48 0 0,1-2 40 0 0,2-1-72 0 0,0-2 0 0 0,2-3-48 0 0,1-2-56 0 0,1-2 248 0 0,2-4-368 0 0,0-2-8 0 0,1-3-72 0 0,0-1 232 0 0,0-2-8 0 0,0 0-40 0 0,0 2 160 0 0,-1 0-168 0 0,-1 3 32 0 0,-1 3 24 0 0,0 2 0 0 0,-2 4 0 0 0,0 3-32 0 0,-2 3 0 0 0,0 2-320 0 0,-1 2 184 0 0,-1 2-48 0 0,0 2-88 0 0,-2 1 96 0 0,0 3 16 0 0,0 1-128 0 0,-2 1 80 0 0,0 2 88 0 0,-1 2-160 0 0,-2 1 168 0 0,0 3 72 0 0,-2 1-72 0 0,0 3 152 0 0,0 2-184 0 0,-1 1 232 0 0,0 3 120 0 0,-1 0-112 0 0,1 2-144 0 0,0 0 32 0 0,-1-1 0 0 0,2 0 16 0 0,-1-1 72 0 0,1-2 16 0 0,1-3 48 0 0,1-2 0 0 0,1-2 48-325-991,2-4-56 325 991,1-3-112 0 0,1-2 64 0 0,1-3-80 0 0,2-2 64 0 0,0-2 8 0 0,0-1 16 0 0,2-2-16 0 0,-1-2-48 0 0,1-1 72 0 0,0-1-120 0 0,1-2-8 0 0,0-1 56 0 0,0-1-48 0 0,1 0 48 0 0,1-1-32 0 0,0-1-64 0 0,0-1-32 0 0,0-3-56 0 0,1-1 24 0 0,0-2-48 0 0,0-1 16 0 0,-1-1 304 0 0,0 1-416 0 0,-1 2 104 0 0,-2 2 16 0 0,0 2 8 0 0,-2 5 224 325 991,-1 2-120-325-991,-1 3 56 0 0,-1 3 96 0 0,-1 2-176 0 0,0 2-32 0 0,0 2 216 0 0,-2 1-80 0 0,1 2 0 0 0,-1 2-128 0 0,0 2 88 0 0,0 1 8 0 0,-1 1 24 0 0,0 1-40 0 0,-1 0-24-325-991,1 0 8 325 991,-1-1 40 0 0,0 0-40 0 0,-1-1 48 0 0,1-2 16 0 0,0 0-88 0 0,1-1 96 0 0,1-1-24 0 0,0-1-32 0 0,1-1 96 0 0,1-1-144-2228 82,0-1 16 2228-82,1 0 40 0 0,1 0 24 0 0,0-1 24 0 0,0 1 24 0 0,1 0-40 0 0,1 1-56 0 0,0 1-24 0 0,0-1-16 0 0,1 0 40 0 0,1-1-24 0 0,0-2 88 0 0,1-2-64 0 0,0-3 0 0 0,2-2 0 0 0,0-4-40 0 0,1-3 72 0 0,0-3-32 0 0,1-2 24 0 0,1-2-72 0 0,-1-1 16 0 0,0 1-8 0 0,-1 0 24 0 0,-1 0 104 0 0,0 2-64 0 0,-2 2 48 0 0,-1 1-24 0 0,-1 3-48 0 0,-1 1 56 0 0,0 2-80 2228-82,-1 2 32-2228 82,-1 1-16 0 0,1 2 16 0 0,-1 2-8 0 0,-1 1-40 0 0,0 2-16 0 0,0 2 0 0 0,0 2 88 0 0,-1 4 16 0 0,0 2-40 0 0,0 2-16 0 0,-1 1-16 0 0,0 2 16 0 0,0 0 72 0 0,0 1 16 0 0,0 0-136 0 0,-1-1 64-2228 82,1 0-16 2228-82,-1-2-8 0 0,0-1 96 0 0,0-1-88 0 0,-1-1 24 0 0,0-1-24 0 0,-1-1 8 0 0,1-1 0 0 0,0 0 0 0 0,0-2 40 0 0,0 0-56 0 0,1-2 0 0 0,1 0 0 0 0,1-2-128 0 0,0-1 88 0 0,2-3 0 0 0,2-3-48 0 0,1-3 80 0 0,3-4 16 0 0,2-5-16 0 0,2-4 48 0 0,3-7 16 0 0,3-4-80 0 0,1-4 72 0 0,1-3 312 0 0,0-1-344 0 0,0-1-184 0 0,0 2 40 0 0,-2 3 56 0 0,-2 4-16 0 0,-1 4 208 0 0,-2 5-336 0 0,-3 6 16 0 0,-1 5-120 0 0,-2 6-8 0 0,-2 3-8 0 0,-1 4-144 0 0,-2 4 8 0 0,-2 3-48 0 0,-2 3 255 0 0,-1 2 129 0 0,-1 3 120 0 0,-2 1-184 0 0,0 1 208 0 0,-1 2 32 0 0,-1 0 80 0 0,-1 0 88 0 0,0-1 129 0 0,0 1 47 0 0,-1-1-16 0 0,0 0 16 0 0,1 0 40 0 0,0 1-56 0 0,1-1 24 0 0,1 0-80 0 0,1-1-104 0 0,2-2 8 0 0,2-1-80 0 0,2-3 0 0 0,2-1-40 0 0,1-3-32 0 0,2-2-8 0 0,0-1-24 0 0,2-4 16 0 0,0-1 24 0 0,0-3 32 0 0,2-3-40 0 0,1-3-8 0 0,2-5 0 0 0,2-4-192 0 0,2-7-48 0 0,1-4 232 0 0,2-5-400 0 0,1-4 96 0 0,1-1-136 0 0,0 0-8 0 0,-2 1 56 0 0,0 3-408 0 0,-2 4 0 0 0,-3 5-9 0 0,-2 4-47 0 0,-4 6 296 0 0,-1 6 192 0 0,-3 4 32 0 0,-2 6 224 0 0,-1 3 96 0 0,-2 4-40 0 0,-1 4 80 0 0,0 3-184 0 0,-1 3 120 0 0,-1 1 80 0 0,0 2 96 0 0,-2 0 240 0 0,0 0-104 0 0,-1-1 416 0 0,0 0 192 0 0,-1-2-151 0 0,0 0 63 0 0,-1-1-112 0 0,2-1-160 0 0,-1-1 8 0 0,2-1-208 0 0,0-3-72 0 0,2-3-120 0 0,1-2-80 0 0,2-4-64 0 0,2-2-88 0 0,2-4 16 0 0,3-3 32 0 0,1-4-24 0 0,1-3 40 0 0,3-5 0 0 0,0-2-8 0 0,2-3 336 0 0,1-2-384 0 0,1-2-32 0 0,0 0-16 0 0,-1 0 80 0 0,0 1 8 0 0,-1 3-144 0 0,-2 3 96 0 0,-2 4-96 0 0,-2 4 200 0 0,-1 5-216 0 0,-2 4 152 0 0,-2 4-40 0 0,-1 3-176 2228-82,-1 3 280-2228 82,-1 3-160 0 0,0 3 40 0 0,-1 1 16 0 0,0 3 96 0 0,-1 2-320 0 0,0-1 280 0 0,0 1 112 0 0,-1-2 64 0 0,1-1 104 0 0,-1-1 208 0 0,1-1 32 0 0,-1-2-8 0 0,2-2-15 0 0,0-2-105-2228 82,2-2-128 2228-82,1-4-16 0 0,1-2-128 0 0,3-3-48 0 0,1-3-56 0 0,1-3 24 0 0,2-3 400 0 0,1-3-336 0 0,2-2-32 0 0,1-2-8 0 0,0-1-24 0 0,0-2-96 2228-82,0 0 232-2228 82,0 1-184 0 0,-1 0-96 0 0,-1 3 0 0 0,-1 1-104 0 0,-1 3 32 0 0,-1 2 120 0 0,-1 4-128 0 0,-2 2-32 0 0,1 2 96-2228 82,-2 2-48 2228-82,0 2 176 0 0,-1 1-96 0 0,-1 2 104 0 0,0 0 8 218 995,-1 3-40-218-995,0 0 168 0 0,-1 2-112 0 0,-1 2 136 0 0,-2 0 0 0 0,0 3-64 0 0,-2 1-16-218-995,0 1-104 218 995,-2 1-360 2228-82,0 1 384-4238 1159,-1 0 16 2010-1077,0 0 32 0 0,0 0-40-218-995,1-1 48 218 995,1 0 8 0 0,1-2-8 0 0,2-2 72 0 0,1-2-72 0 0,1-2-56 0 0,2-2 32 0 0,1-2-8 0 0,1-2 16 0 0,0-2-64 0 0,1 0 8 0 0,1-2-32 0 0,0-2-16 0 0,1 0 112 0 0,0-3-88 0 0,1-1 16 0 0,2-3 24 0 0,0-2 280 0 0,1-3-280 0 0,1-2-48 0 0,1-3 48 0 0,0-2-160 0 0,0-3 32 0 0,0-1 32 0 0,0-1-24 0 0,0 0 152 0 0,-1 1-24 0 0,-1 2 40 0 0,0 1-48 0 0,-1 4-72 218 995,-1 2 96-218-995,0 3 0 0 0,-2 4 120 2335-86,-1 2 120-2335 86,-1 4-192 0 0,-1 2-24 0 0,-1 2-72 0 0,0 3-16 0 0,-1 2 8 0 0,-1 2 32 0 0,0 0-160 0 0,-1 2 40 0 0,0 2 48 0 0,0 0-32 0 0,-1 2 96 0 0,0 0-120 0 0,-1 0 96 0 0,0 0 112 0 0,0 1-80 0 0,-1-2 136 0 0,0 1-88 0 0,0 0-360 0 0,0-1 552 0 0,-2 2-80 0 0,-1-1-16 0 0,0 3-120 0 0,-1 0-48 0 0,0 1 96 0 0,0 1 32 0 0,0 0 0 0 0,1 0 112 0 0,2-2-80 0 0,0-1 24 0 0,3-3-64 0 0,1-2-40 0 0,1-4-8-325-991,3-2-48 325 991,1-2 72 0 0,1-2-56-2228 82,2-3-64 2228-82,1-2 48 0 0,1-4 0 0 0,2-4 0 0 0,0-3 8 0 0,1-3 296 0 0,1-3-472 0 0,1-1 80 218 995,-1-3-200 1792-2072,1-1 216-2010 1077,-1 1 120 0 0,-1 0-104 0 0,0 1 128 0 0,-1 2-72 325 991,-1 2-40-325-991,0 3-32 0 0,-1 2 240 0 0,-2 4-144 0 0,0 2 72 0 0,-1 4 24 0 0,-1 2-56 0 0,-2 3-32 0 0,0 2-80 0 0,-1 2 120 0 0,-2 3-200 0 0,0 3 88 0 0,-1 3 8 0 0,0 3-184 0 0,-1 1 296 0 0,-2 4-80 0 0,0 1 64 0 0,0 2 56 0 0,-1 1-448 0 0,0 1 472 0 0,0-2-48 0 0,0 0 24 0 0,1-1-120 0 0,1-3-24 0 0,0-2 0 0 0,1-2-32 0 0,0-2 80 0 0,2-3-48 0 0,0-2 128 0 0,1-2 56 0 0,1-2-80 0 0,1-1-32 0 0,1-2-8 0 0,0-1-16 0 0,1-1-24 0 0,1-1 80 0 0,2-2-48 0 0,0-3 64 0 0,2-1 64 0 0,1-4 56 0 0,1-1-304 0 0,0-1-152 0 0,2-2-8 0 0,-1 0 288 0 0,0-1-8 0 0,-1 1 24 0 0,0 0-80 0 0,-1 0 104 0 0,0-1-152 0 0,-1 1 0 0 0,-1-1 72 0 0,0 1-144 0 0,-1-1 168 0 0,1 1 72 0 0,-2 2-88 0 0,1 0 16 0 0,-1 0-72 0 0,-1 2 112 0 0,1 2-64 0 0,-1 0 8 0 0,-1 3 72 0 0,0 1-144 0 0,0 2 88 0 0,-1 2 96 0 0,0 1-144 0 0,0 1 88 0 0,-1 2-40 0 0,0 0 72 0 0,-1 3-56 0 0,1 1-104 0 0,-1 4-32 0 0,1 2 56 0 0,0 3 40 0 0,-1 3 40 0 0,1 2 16 0 0,-1 0-56 0 0,0 2 40 0 0,0 0-224 0 0,-1-1 184 0 0,0 1-24 0 0,0-1-48 0 0,-1-2 56 0 0,0-2 72 0 0,1-2-184 0 0,0-3 80 0 0,0-3 208 0 0,1-3-272 0 0,1-3 64 0 0,0-1 272 0 0,1-3-192 0 0,1-1 128 0 0,1-2 160 0 0,2-2-416 0 0,0-4 328 0 0,2-5-120 0 0,1-3-248 0 0,3-3 136 0 0,1-4-136 0 0,1-2 48 0 0,1-3 240 0 0,0-2-96 353 989,0 0-40-353-989,0 1 8 0 0,-1 1-120 0 0,-2 4 120 0 0,-2 4 40 0 0,-2 4-168 0 0,-1 5 192 0 0,-2 4-184 0 0,-2 5-16 0 0,-2 3 24 0 0,-1 4-240 0 0,-2 3 32 0 0,-1 4 48 0 0,-2 4-32 0 0,-2 3 152 0 0,-1 3 56 0 0,-2 2-72 0 0,0 1 240 0 0,-2 1-128 0 0,1 0 48 0 0,-1 0 176 0 0,0-1-312 0 0,0 0 256 0 0,1-2-40 0 0,0-1-240 0 0,1-1 344 0 0,-1 0-88 0 0,2-1-56 0 0,0 0 56 0 0,0 0-136 0 0,1 0 72 0 0,-1 1 128 0 0,0 0-80 0 0,1 0 64 0 0,0-2-536 0 0,0 0 296 0 0,2-2 128 0 0,2-3-72 0 0,2-3 360 0 0,1-4-320 0 0,3-2-96 0 0,3-4 96 0 0,2-3 56 0 0,2-5-32 0 0,2-3-40 0 0,3-3-64 0 0,0-5-24 0 0,2-2-56 0 0,0-2 72 0 0,-1-1 120 0 0,0 0-144 0 0,-1 0 112 0 0,-2 1 56 0 0,0 1-64 0 0,-3 3-16 0 0,0 3 88 0 0,-1 3-160 0 0,-2 4 88 0 0,-1 4 8 0 0,-2 4-184 0 0,0 4 8 0 0,-2 3-160 0 0,-2 5 72 0 0,-1 4-48 0 0,-2 5 40 0 0,-2 6 24 0 0,-1 4 40 0 0,-2 6 272 0 0,-1 3 24 0 0,-1 4 8 0 0,-1 0 120 0 0,-2 2-112 0 0,0-1 32 0 0,-1-2 152 0 0,0-3-408 0 0,0-2 376 0 0,1-4 88 0 0,0-4-96 0 0,2-5 0 0 0,3-5 56 0 0,1-6-184 0 0,3-5 32 0 0,3-4-56 0 0,2-6-72 0 0,4-6 48 0 0,3-6 376-353-989,2-6-456 353 989,4-6 32 0 0,2-6-16 0 0,3-5-96 0 0,1-4-168 0 0,1-3 104 0 0,1-3 56 0 0,-1 1-40 0 0,0-1 208 353 989,-1 2-64-353-989,-1 3-136 0 0,-1 2 48 0 0,-1 5 40 0 0,-1 5 24 0 0,-1 6 176 0 0,-2 6-88 0 0,-2 5-40 0 0,-2 5-208 0 0,-3 4-104 0 0,-1 5 256 0 0,-2 2-288 0 0,-2 3 216 0 0,-2 5-72 0 0,-4 3-152 0 0,-1 5 336 0 0,-3 4-32 0 0,-3 3 64 0 0,-1 4-40 0 0,-1 0-48 0 0,-2 2-40 0 0,0 0 112 0 0,0 0 48 0 0,0-2 240 0 0,1-1 8 0 0,1-2-88 0 0,2-4 56 0 0,3-3-232 0 0,2-3-48 0 0,2-5-8 0 0,4-4 8 0 0,3-5 80 0 0,2-3-24 0 0,2-3-152 0 0,3-4-40 0 0,1-3-72 0 0,2-3 32 0 0,2-3 112 0 0,0-1 64 0 0,0-3-48 0 0,0-1 16 0 0,1-2 88 0 0,-1 1-176 0 0,-1-1-24 0 0,0 1 96 0 0,-1 0-128 0 0,-1 2 96 0 0,-1 2-56 0 0,-2 2-120 0 0,0 3 8 0 0,-3 4 56 0 0,0 2 96 0 0,-2 3 40 0 0,-2 3 136 0 0,-1 2-112 0 0,-1 2 16 0 0,-2 2-96 0 0,0 3-184 0 0,-2 3 160 0 0,-1 4 16 0 0,-1 4 40 0 0,-2 5 112 0 0,0 2 32 0 0,-1 3-120 0 0,-1 2 80 0 0,-1 1-64 0 0,0 1 88 0 0,0-1 152 0 0,0-2-24 0 0,2-2 200 0 0,0-3-568 0 0,3-2 344 0 0,1-4 0 0 0,2-3-24 0 0,2-4-112 0 0,2-4 408 0 0,1-3-384 0 0,2-3-16 0 0,2-2-32 0 0,1-5 64 0 0,3-3-264 0 0,1-6 72 0 0,3-6-72 0 0,1-5 16 0 0,2-5 248 0 0,2-4-128 0 0,0-3 112 0 0,0 0-16 0 0,-1-1-120 0 0,-1 0 0 0 0,-2 2 40 0 0,-1 2 8 0 0,-3 3-48 0 0,-1 5 96 0 0,-1 4-120 0 0,-2 5 72 0 0,-1 4 16 0 0,-1 5-8 0 0,-2 4 80 0 0,0 4-88 0 0,-1 3 72 0 0,-1 2-56 0 0,0 3 24 0 0,-1 2-104 0 0,0 2-128 0 0,-1 2 184 0 0,-1 2-160 0 0,-1 2 256 0 0,0 1 24 0 0,-1 0-32 0 0,-1 1 48 0 0,0 0-224 0 0,0-1 272 0 0,1-2-192 0 0,0-1 80 0 0,1-2 24 0 0,1-2-184 4827-293,1-3-24-4827 293,1-1 48 0 0,1-2 24 0 0,0 0 104 0 0,1-1 72 0 0,1-1-96 0 0,0 1 168 0 0,0-1-160 0 0,2-1 16 0 0,-1-1-40 0 0,2 0-104 0 0,0-1 152 0 0,0-1 32 0 0,1-1-104 0 0,1-1-56 0 0,-1-2 96 0 0,1-1-88 0 0,0-1 168 0 0,-1 1-96 0 0,0-1 40 0 0,0 2-32 0 0,-1-1-184 0 0,-1 1 216 0 0,1 1-160 0 0,-1 0 104 0 0,-1 1-24 0 0,0 0-96 0 0,0 2 264 0 0,0-1-216 0 0,-1 1 136 0 0,0 1 56 0 0,0 1-272 0 0,-1-1 232 0 0,0 1-40 0 0,0 1 40 0 0,-1 0 0 0 0,-1 1-128 0 0,0 0 152 0 0,-1 1-88 0 0,0 0-152 0 0,-1 1 232 0 0,0 0-112 0 0,-1 0 8 0 0,1-1 104 0 0,1 1-104 0 0,0-1-16 0 0,1 0-48 0 0,1-1 248 0 0,0 1-48 0 0,2-1-112 0 0,0-2 152 0 0,0 0-144 0 0,0-1 72 0 0,0-1-8 0 0,0 1-320 0 0,1-1 200 0 0,-1 0-104 0 0,1 0 64 0 0,-1 0 400 0 0,1 0-240 0 0,0-1-72 0 0,1 0 240 0 0,-1-1-176 0 0,2-1-192 0 0,-1 1 144 0 0,1-1 56 0 0,0 1-40 0 0,0 0-8 0 0,1 0-64 0 0,-1-1-112 0 0,1 0-56 0 0,0-1 288 0 0,1 1-16 0 0,0-2-224 0 0,1 1 72 0 0,-1 0 88 0 0,0 1 64 0 0,-1 1 0 0 0,0 0 144 0 0,-1 2-208 0 0,0 1 0 0 0,-2 1 152 0 0,1 1-112 0 0,-1 1 0 0 0,0 1-104 0 0,1 1-16 0 0,0-1 32 0 0,0 2 8 0 0,0 2 40 0 0,0 1 80 0 0,0 4-224 0 0,-1 4 296 0 0,-2 5-88 0 0,0 5-152 0 0,-1 5 16 0 0,-2 5-40 0 0,-2 5 208 0 0,-1 3 56 0 0,-1 3 128 0 0,-1 2-24 0 0,-1 0-256 0 0,0-2 8 0 0,0-2-8 0 0,0-4-64 0 0,1-6 80 0 0,0-5 24 0 0,2-6 64 0 0,1-7-96-4827 293,2-6 81 4827-293,2-5 39 0 0,0-6-64 0 0,3-5 136 0 0,0-5-48 0 0,2-6-72 0 0,2-4 72 0 0,1-7-160 0 0,1-4 32 0 0,1-5 80 0 0,1-3-224 0 0,1-4 280 0 0,0-3-448 0 0,0-1 176 0 0,1-1 96 0 0,-1 1-384 0 0,1 0 568 0 0,1 3-208 0 0,-1 2-48 0 0,0 5 280 0 0,1 4-184 0 0,-2 7 112 0 0,-2 7-56 0 0,-1 5-192 0 0,-3 6 112 0 0,-2 5-136 0 0,-1 5 176 0 0,-1 4-64 0 0,-2 7-96 383 989,-1 5 136-383-989,-1 8-56 0 0,-1 8 8 0 0,-3 7 88 0 0,-1 7-209-383-989,-2 4 193 383 989,-3 3 81 0 0,-2 1-33 0 0,-1 1 152 0 0,-2 0-200 0 0,-1-2 16 0 0,0-1 0 0 0,0-3 8 0 0,0-3-424 0 0,1-4 432 0 0,1-3 32 0 0,2-5-88 0 0,0-4 80 0 0,3-4-16 0 0,0-4 24 0 0,3-6-8 0 0,2-5 0 0 0,1-5-56 0 0,2-5-128 0 0,2-5 152 0 0,2-4-136 0 0,0-6 40 0 0,2-4 56-2451 93,1-6-112 2451-93,2-7 40 0 0,1-6 40 0 0,1-5-32 0 0,3-5 512 0 0,2-4-464 0 0,1-2 8 0 0,1-1 8 0 0,2 2-16 0 0,-1 4-88 0 0,1 4-32 0 0,-1 4-160 2451-93,-2 7 320-2451 93,-1 5-32 0 0,-2 4 8 0 0,-2 5 160 0 0,-1 4-336 0 0,-2 2 144 0 0,-1 4 8 0 0,-1 3-48 0 0,-2 3 104 0 0,0 3 40 0 0,-1 3-80 0 0,-2 4-88 0 0,-1 4 56 0 0,-1 5 128 0 0,-2 5 8 0 0,-2 6 192 0 0,-1 5-144 0 0,-1 6-160 0 0,-3 3-424 0 0,-1 5 392 0 0,-2 2 72 0 0,-1 1 0-2451 93,0-1 8 2451-93,-1-1 40 0 0,0-3 72 0 0,1-4-184 0 0,1-4 184 0 0,2-6-24 0 0,3-5 8 0 0,2-6 24 0 0,3-6-56 0 0,3-5-56 0 0,3-6-128 0 0,2-5 80-237-996,4-4-8 237 996,2-5-48 0 0,2-7 48 0 0,4-5 40 0 0,1-8-56 0 0,3-6 48 0 0,1-7 456 0 0,2-5-560 0 0,-1-4 64 0 0,1-2 16 0 0,0-1-104 0 0,-1 1-136 0 0,0 2-56 0 0,-2 5-32 0 0,0 5 160 237 996,-2 7 168-237-996,-2 6-56 0 0,-2 7-88 0 0,-2 6 48 0 0,-2 6 0 0 0,-1 5 31 0 0,-2 6 106 0 0,-1 5-49 0 0,0 5-97 0 0,-1 6 258 0 0,-2 6 23 0 0,0 7-96 0 0,-3 6 192 0 0,-1 6-232 0 0,-4 4 40 0 0,-1 3-40 0 0,-2 1 64 0 0,-2 0 48 0 0,-1-2 48 0 0,0-4 80 0 0,1-4-256 0 0,0-5 96 0 0,2-5 0 0 0,2-6-184 0 0,2-4 192-237-996,1-6-88 237 996,3-5-184 0 0,2-4 224 0 0,2-4-120-2348 53,2-4 40 2348-53,1-5 96 0 0,3-4-56 0 0,1-6 96 0 0,3-6-176 0 0,1-6 8 0 0,1-6 32 0 0,2-5-40 0 0,0-6 40 0 0,1-1-64 0 0,0-2 48 0 0,-2 3-88 0 0,0 3-128 0 0,-2 5 104 119 998,-2 5 32-119-998,-2 7 72 0 0,-3 5 88 0 0,-1 6 8 0 0,-2 4-144 0 0,-2 4 8 0 0,-2 4 40 0 0,0 2-8 0 0,-1 3 112 0 0,-1 1-192 0 0,0 3 136 0 0,-2 2 96 2466-55,-1 3-40-2466 55,-1 3 192 0 0,-1 3-112 0 0,-1 2-144 0 0,-1 4 0 0 0,0 1-72 0 0,-2 2 72 0 0,0 1 24 0 0,0-1-16 0 0,-1 0-8 0 0,1 0-8 0 0,0-1-48 0 0,1-2 96 0 0,1-2 0-237-996,1-2-456 237 996,2-3 408 237 996,0-3 48-237-996,2-2-56 0 0,2-3-104 0 0,1-1 184 0 0,0-1-136 0 0,2-2 72 0 0,0-1 88 0 0,1-1-144 0 0,1-2 24 0 0,1-1 424 0 0,2-2-496 0 0,1-2 8 0 0,2-4 112 0 0,2-3 32 0 0,1-3 32 0 0,3-5 8 0 0,1-2-104 0 0,0-1 0 0 0,0-2 40 0 0,0 2-48 0 0,-2 2 8 0 0,-1 1 8 0 0,-2 4-56 0 0,-2 3 16 0 0,-2 4 64 0 0,-2 4 32 0 0,-1 3 88 0 0,-2 3-88 0 0,0 2-64 0 0,-2 1-40 0 0,-1 3-160 0 0,-1 2 240 0 0,0 3-16 0 0,-2 1 88 0 0,0 2-48 0 0,0 2-32 0 0,-1 0-8 0 0,0 2-136 0 0,0 1 128 0 0,0 0-120 0 0,-1 0 48 0 0,1-1 160 0 0,0 1-48 0 0,-1-1-40 0 0,0-1-32 0 0,1-1-24 0 0,0 0 0 0 0,1-2 56 0 0,0 0 32-237-996,2-3-72 237 996,2-2 48 0 0,0-2 16 0 0,2-2-40 0 0,2-2 0 0 0,1-1-48 0 0,1-2 72 0 0,2-2-40 0 0,1-3 32 0 0,3-4 0 0 0,2-3 48 0 0,2-6-48 0 0,2-4 0 0 0,1-5 120 0 0,1-4-224 0 0,1-3 24 0 0,-2 0 64 0 0,-1 2-152 0 0,-2 1 112 0 0,-2 4 72 0 0,-3 5-72 0 0,-2 6 8 0 0,-4 5 104 0 0,-2 5 16 0 0,-3 3-32 0 0,-2 5 16 0 0,-2 2-48 0 0,-2 3-64 0 0,0 3 56 0 0,-1 2-16 0 0,0 2-56 0 0,1 3 72 237 996,0 1 8-237-996,1 2-120 0 0,1 0 152 0 0,0 0-112 0 0,0 1 88 0 0,1-1 56 0 0,-1 0-56 0 0,0-2 8 0 0,0-1-16 0 0,0-2-8 0 0,1-2 80 0 0,-1-1-80 0 0,1-3 32 0 0,0-2 0 0 0,2-1-96 0 0,0-2 104 0 0,1-3-56 0 0,1-1 16 0 0,2-2-32 0 0,0-2-48 0 0,1-2 64 0 0,2-2-40 0 0,0-4 64 0 0,2-1 112 0 0,2-5-152 0 0,0-2 72 0 0,2-3-80 0 0,0-2-32 0 0,1-1 56 0 0,1 0-16 0 0,-1 1 48 0 0,0 3-160 0 0,0 3 128 0 0,-2 3 40 0 0,-2 4-8 0 0,-2 4 64 0 0,-1 3-128 0 0,-2 2-8 0 0,-2 3 32 0 0,0 0 32 0 0,-1 1-8 0 0,-1 2 8 0 0,0 0 8 0 0,-1 1-80 0 0,0 0 64 0 0,0-1-56 0 0,-1 2-32 0 0,0 0 144 0 0,0 1-72 0 0,0 1 40 0 0,-1 1-24 0 0,0 1-16 0 0,-1 0 96 0 0,1 2-112 0 0,-1 0 88 0 0,1 2-48 0 0,0 0-80 0 0,-1 2 72 0 0,1 1-56 0 0,0 1-32 0 0,-1 1 48 0 0,1-1 24 0 0,1 0 0 0 0,-1-3 56 0 0,1 0-48 0 0,2-3 24 0 0,0-2-104 0 0,1-2 16 0 0,2-4 104 0 0,1-1-40 0 0,1-2 24 0 0,1-1-72 0 0,2-3 24 0 0,0-2 32 0 0,1-2 48 0 0,1-3 8 0 0,0-4-112 0 0,2-2-48 0 0,0-3 80 0 0,0-3-24 0 0,1-1 112 0 0,0-1-120 0 0,-1 2 0 0 0,-1 1 40 0 0,-2 3-56 0 0,-1 3 96 0 0,-3 3-8 0 0,-1 4-16 0 0,-3 4 8 0 0,-1 2 32 0 0,-1 3-40 0 0,-1 0 8 0 0,-1 2 0 0 0,0 0 24 0 0,0 1-48 0 0,0 1-56 0 0,0 2 24 0 0,1 3 32 0 0,-1 1-24 0 0,0 1 88 0 0,1 2-32 0 0,-1 1-32 0 0,1 0 16 0 0,0 1 8 0 0,0 1-48 0 0,0 0 8 0 0,0 0 72 0 0,-1 1-144 0 0,1-1 80 0 0,-2-1 16 0 0,1 0-48 0 0,0-1 56 0 0,0-2 8 0 0,1-2-88 0 0,0-1 120 0 0,2-3-88 0 0,0-2 32 0 0,1-1 32 0 0,1-2-104 0 0,0-1 152 0 0,1-1-80 0 0,0 0 0 0 0,0-2 48 0 0,2-1-104 0 0,0-2-40 0 0,1-2 96 0 0,1-2-40 0 0,2-3 104 0 0,0-2 48 0 0,1-2-96 0 0,0-1-8 0 0,0 0-88 0 0,0 1 24 0 0,-2 3 56 0 0,-1 1 32 0 0,-1 4 16 0 0,-1 1-48 0 0,-2 3 56 0 0,-1 2-80 0 0,-1 3-32 0 0,-1 0 80 0 0,-1 2-24 0 0,0 1 0 0 0,-2 0 48 0 0,0 1-64 0 0,-1 1-16 0 0,0 1 64 0 0,-1 0-32 0 0,0 1-32 0 0,0 1 32 0 0,1 1 72 0 0,0 0 8 0 0,0 0-64 0 0,1 1 8 0 0,-1-1-32 0 0,0 1-48 0 0,0 0 40 0 0,-1-1 112 0 0,1 1-120 0 0,0 0 8 0 0,0 0 40 0 0,0-1-88 0 0,0 0 8 0 0,0 0 32 0 0,1-1-48 0 0,0 0 88 0 0,0-2-48 0 0,2-1 72 0 0,1-2 32 0 0,2-2-88 0 0,0-1 104 0 0,2-2-64 0 0,1 0-96 0 0,1-2 32 0 0,1-1-16 0 0,1-1 16 0 0,1-3 112 0 0,2-1-48 0 0,0-2-48 0 0,2-2 48 0 0,0-2-104 0 0,0 0 80 0 0,0-1-16 0 0,-1-1 32 0 0,0 2 40 0 0,-1 1-56 0 0,-1 1 24 0 0,-1 3-120 0 0,-2 2 128 0 0,-1 3-72 0 0,-1 2 64 0 0,-1 2-8 0 0,-1 1-16 0 0,0 2 64 0 0,0 0-168 0 0,-1 0 168 0 0,0 1-32 0 0,0-1-88 0 0,1 1 136 0 0,-1-1-152 0 0,0 0 32 0 0,1 1 56 0 0,-1 0 8 0 0,0 0 48 0 0,0 1-72 0 0,-1 1-16 0 0,1 0 16 0 0,-2 3-40 0 0,0 1 96 0 0,0 2 40 0 0,-1 2-168 0 0,-1 2 144 0 0,-1 2-72 0 0,0 1-56 0 0,-1 1 128 0 0,0 1-72 0 0,-1 0-16 0 0,1-1 32 0 0,-1 0-56 0 0,1-2-8 0 0,1-1 64 0 0,0-3 24 0 0,1-1-24 0 0,1-3 0 0 0,0-2-16 0 0,2-3-40 0 0,1-2-32 0 0,1-3 72 0 0,2-3 16 0 0,1-3-32 0 0,2-3 40 0 0,1-3-72 0 0,2-3 56 0 0,0-3-48 0 0,2-2 192 0 0,0-3-128 0 0,-1-2-48 0 0,1-2-72 0 0,-2-1-24 0 0,0 1 104 0 0,-1 2 80 0 0,-1 1 8 0 0,-2 2-56 0 0,0 3-8 0 0,-1 3-48 0 0,-3 4 152 0 0,0 3-88 0 0,-2 3-48 0 0,-1 3 0 0 0,-1 3-48 0 0,-1 3 32 0 0,1 0 56 0 0,-1 2 8 0 0,1 2 0 0 0,-1 1 128 0 0,1 1-192 0 0,0 2 24 0 0,-1 1-32 0 0,1 3-160 0 0,0 0 264 0 0,-1 2-72 0 0,0 1 136 0 0,1 1-48 0 0,-2 1-96 0 0,1 1 72 0 0,-1 0-152 0 0,0 0 112 0 0,0 0-56 0 0,-1-2 32 0 0,1-2 56 0 0,0-1 16 0 0,0-3 24 0 0,1-2-48 0 0,1-2-48 0 0,0-1-80 0 0,1-3 40 0 0,2-2 16 0 0,0-2 64 0 0,2-1-32 0 0,1-3-8 0 0,1-2 16 0 0,3-4-176 0 0,2-4 184 0 0,2-4 8 0 0,2-4-56 0 0,1-4 136 0 0,2-1-136 0 0,-1-1 64 0 0,1 1-40 0 0,-3 1 160 0 0,-1 1-464 0 0,-1 2 320 0 0,-3 3 16 0 0,-2 4-288 0 0,-1 2 488 0 0,-3 5-504 0 0,0 3 16 0 0,-2 2 536 0 0,-1 4-200 0 0,0 0 96 0 0,-1 1 88 0 0,0 2-352 0 0,-1 0 224 0 0,0 2-64 0 0,0 2-40 0 0,0 1 88 0 0,0 2-104 0 0,0 2 0 258 995,0 3 0-258-995,-1 2-56 0 0,1 2-40 0 0,-1 2 144 0 0,0 1 0 0 0,-1 0-48 0 0,0-1 16 0 0,-1 0 40 0 0,-1-1-112 0 0,0-1 40 0 0,0-3 112 0 0,1-2-216 0 0,1-4 240 0 0,1-2-144-258-995,1-3-16 258 995,1-2 64 0 0,0-2-80 0 0,1-2 16 0 0,1 0-16 0 0,0-2 48 0 0,0-1-32 0 0,1 0 88 0 0,-1-2-32 0 0,1-1-16 0 0,0 0 40 0 0,0 0-64 0 0,1 1 280 0 0,0 0-224 0 0,0 0-88 0 0,-1 1 32 0 0,1 1-200 0 0,0 1 224 0 0,-1 0-56 0 0,0 1 144 0 0,0 2 168 0 0,-1-1-296 0 0,0 2 24 0 0,0-1-64 0 0,0 1-168 0 0,0 1 288 0 0,0 0 56 0 0,-1 0 0 0 0,1 0-80 0 0,-1 1-16 0 0,0 0-80 0 0,0 0 80 0 0,-1 0-40 0 0,0 1 88 0 0,0-1 48 0 0,-1 1-192 0 0,1 0 128 0 0,-1-1-64 0 0,0 1 48 0 0,0 0 24 0 0,0 1-48 0 0,0 0 16 0 0,0 0-16 0 0,0 0 88 0 0,0 1-40 0 0,-1 0-80 0 0,1 1 8 0 0,-1 1-8 0 0,1 0 40 0 0,-1 0 16 0 0,1 0 8 0 0,1 0-48 0 0,-1 1 24 0 0,1 0-16 0 0,-1 1 56 0 0,2 0-48 0 0,-1-1-8 0 0,2 1 72 0 0,0-2-112 0 0,0 0 40 0 0,1-2 48 0 0,1 0-88 0 0,-1-1 96 0 0,1-1-40 0 0,0-1 24 0 0,1-1 8 0 0,-1-2-8 0 0,1-1 16 0 0,0-1-64 0 0,0-2-16 0 0,0 0-32 0 0,0-1 144 0 0,1-1-56 0 0,-1-2 80 0 0,0-1-32 0 0,1-1-128 0 0,0-1 32 0 0,0-2-32 0 0,0-2 72 0 0,1 0-64 0 0,0 0 88 0 0,1-1-112 0 0,0 1 88 0 0,-1 1 32 0 0,0 3-48 0 0,-1 3 112 0 0,-1 2-72 0 0,-2 2 24 0 0,-2 3-32 0 0,-1 1 72 0 0,-1 2-80 0 0,-1 1-72 0 0,-1 2 72 0 0,0 0-16 0 0,0 2-16 0 0,0 2 32 0 0,-1 2-16 0 0,1 1-72 0 0,0 1 32 0 0,0 2 40 0 0,0 1 16 0 0,1 1-104 0 0,-1 0 136 0 0,1 0-24 0 0,-1-1-48 0 0,1 1 88 0 0,0-2-64 0 0,-1 1-8 0 0,1-2 32 0 0,0-1-40 0 0,0-1-8 0 0,0-2 40 0 0,1-1-8 0 0,1-3 8 0 0,0-1 8 0 0,0-2-48 0 0,2-1 8 0 0,0-3 88 0 0,2-1-104 0 0,0-2 88 0 0,1-2-80 0 0,1-2-32 0 0,1-3 0 0 0,2-1-40 0 0,0-2 120 0 0,1-2-72 0 0,0-1 72 0 0,0 0 72 0 0,0-1-96 0 0,-2 1 40 0 0,0 2 0 0 0,-1 1-40 0 0,-2 4-8 0 0,-1 2 16 0 0,0 2 24 0 0,-2 3-8 0 0,0 1-8 0 0,-2 2-16 0 0,0 1-40 0 0,-1 2 40 0 0,-1 0 0 0 0,-2 2 0 0 0,0 1 72 0 0,-2 1-48 0 0,0 2-40 0 0,-1 2-8 0 0,-1 2-8 0 0,0 3 8 0 0,-1 1 24 0 0,-1 3 16 0 0,-1 2-32 0 0,-1 3-24 0 0,0 2 24 0 0,-1 3-40 0 0,0 2-640 0 0,0 1 704 0 0,0 0 64 0 0,1-1 24-2466 55,1-3 192 2466-55,2-3-192 0 0,2-3-128 0 0,2-5 48 0 0,1-4 24 0 0,3-4-176 0 0,1-4 136 0 0,1-3-96 0 0,2-3-56 0 0,1-2 264 0 0,1-4-136 0 0,1-4 120 0 0,2-3 328 0 0,1-6-576 0 0,2-5 96 0 0,1-5-16-119-998,1-5 24 119 998,0-2 96 0 0,1-3-88 119 998,-1-1-56-119-998,-1-1 128 0 0,-1 2-128 0 0,-1 1 56 0 0,-1 3 40 0 0,-1 3 8 0 0,-1 5 8 0 0,-1 4 24 0 0,-2 6-24 0 0,-1 6-72 0 0,-2 4 96 0 0,-1 5 16 0 0,-2 3-72 0 0,-2 5 32 0 0,-3 2 8 0 0,-1 5-88 0 0,-3 3-400 0 0,-2 6 424 0 0,0 6 0 0 0,-2 4 40 0 0,0 5-32-119-998,0 3 64 119 998,-1 2-64 0 0,1 0 72 0 0,1 0-8 0 0,1-2 184 0 0,0-2-56 0 0,3-4-128 0 0,0-4 48 0 0,2-4-256 0 0,2-4 160 0 0,1-5 144 0 0,2-4-104 0 0,2-4 32 0 0,2-5-152 0 0,1-3 0 0 0,2-4 136 0 0,3-5-40 0 0,1-4-72 0 0,3-5 32 0 0,2-4-56 0 0,1-4 88 0 0,2-4 72 0 0,0-2-104 0 0,0-3-24 0 0,0 0 32 0 0,-1-1-72 0 0,-1 0-24 0 0,-1 0 80 0 0,-2 1-88 0 0,0 0 624 0 0,-2 3-664 0 0,0 3 160 0 0,-1 3-40 0 0,-1 4 0 0 0,0 5 208 0 0,-2 5-112 0 0,-1 4-16 0 0,-1 4-8 0 0,-1 3 64 0 0,-1 2-144 0 0,-2 4-328 0 0,1 3 456 0 0,-2 4-64 0 0,0 4 112 0 0,-1 4-128 0 0,0 5 72 0 0,-2 5-32 0 0,0 3 16 0 0,0 2-8 0 0,-2 1-32 0 0,1-1 64 0 0,-1-1-104 0 0,0-2 24 0 0,0-3 48 0 0,1-4-32 0 0,1-5 96 0 0,1-3 144 0 0,1-5-152 0 0,2-4 32 0 0,1-2-176 0 0,1-4-200 0 0,1-2 200 0 0,1-3-96 0 0,1-3 88 0 0,2-3 88 0 0,1-5-144 0 0,2-2 184 0 0,1-4-72 0 0,1-3 88 0 0,1 0-40 0 0,-1 0-136 0 0,0 0 112 0 0,-2 1-88 0 0,0 2 168 0 0,-2 2 56 0 0,-2 4-56 0 0,-2 4-32 0 0,-1 4-120 0 0,-2 4-40 0 0,-2 3 32 0 0,-1 3 8 0 0,-1 2 88 0 0,-2 4-24 0 0,0 2 64 0 0,-2 3-72 0 0,1 1-16 0 0,-1 2-8 0 0,0 1 8 0 0,0-1 72 0 0,1 0-88 0 0,0-1 72 0 0,1 0-120 0 0,0-2 40 0 0,1-1 40 0 0,1-3 40 0 0,0-1 136 0 0,1-3-120 0 0,1-1-152 0 0,1-1-48 0 0,0-1 48 0 0,0-1 64 0 0,0 0 168 0 0,0 0 32 0 0,-1 0-128 0 0,1 0 0 0 0,0 0-64 0 0,0 1-24 0 0,0-1 80-2355 17,0 1-72 2355-17,0-1-32 0 0,0 0 32 0 0,1 0 40 0 0,-1-1 72 0 0,0 1 32 0 0,1-1 8 0 0,-1 1-96 0 0,0-1-72 0 0,-1 1-40 0 0,1 0 64 0 0,0 0-8 0 0,0-1 40 0 0,0 0 88 0 0,0-1-64 0 0,0 0-64 0 0,1 0-16 0 0,-1-1-56 0 0,0 0-72 0 0,0 0 96 0 0,-1 0 40 0 0,0 0-104 0 0,0 1 96 0 0,0-1-112 0 0,1 0-224 0 0,0 0-72 0 0,0 0-264 0 0,2-1-321 0 0,0 0-303 0 0,1-1-352 0 0,1-1-777 0 0,1-1-2152 0 0,0-3-2648 0 0,0-2 4344 0 0,-1-1 2929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7DB12-63B8-4C33-AD70-7C1B1EFD7035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50C7A-1AE5-4892-9466-312F5446B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40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6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65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817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40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335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0">
          <a:blip r:embed="rId2"/>
          <a:srcRect/>
          <a:stretch>
            <a:fillRect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9667" y="3413126"/>
            <a:ext cx="9245600" cy="866775"/>
          </a:xfrm>
        </p:spPr>
        <p:txBody>
          <a:bodyPr anchor="b"/>
          <a:lstStyle>
            <a:lvl1pPr>
              <a:defRPr sz="4800">
                <a:latin typeface="Trebuchet MS" pitchFamily="34" charset="0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19667" y="4327525"/>
            <a:ext cx="9245600" cy="757238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 sz="360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11900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1AEBBA-B563-4A28-9095-B6383C1E705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84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710A66-661E-4B47-90D5-B248FDF5C93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749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9667" y="1700214"/>
            <a:ext cx="5226051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8918" y="1700214"/>
            <a:ext cx="5228167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A28AA0-910A-45D0-A3E4-58FE9F68AB9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938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A2D60CC-B20E-4F91-B99F-162D19069D6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103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AB3F943-656C-4AF7-BE95-E678CAE1463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277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78E0357-D6D9-419A-8AEB-1BF033C3C28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992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C0146D2-A603-4583-8662-D7A018BEC26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193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782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73A60DC-C563-48FB-B6AB-484A0889B0F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00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1E60456-6151-4083-B096-247F0075FDA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197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14318" y="357188"/>
            <a:ext cx="2662767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9667" y="357188"/>
            <a:ext cx="77914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87ACF61-9A20-45DB-9B66-6EAA72A38E8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2958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F0D8D9-B7B2-434F-9ADB-DDE81E8EEF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579EEE-25B4-4FF7-B66F-F879D50A40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C22908-4C9E-4C0B-9A53-F2531E5484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6FE840-3EB6-4D53-8328-96009D79CF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5676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A890AF-4EA9-4CB0-8AE0-91425729F0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3624E7-17F5-48CA-B057-A5379958E0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FFA4D3-8504-4747-BDCB-5BC48FB51D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DF43B6-DCDC-46BC-AE4E-3EC1A870B8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24944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A1091E-EBC9-4D6F-B3E9-B670919773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6FDFB0-30A3-4F8B-97BF-5746508132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1F7DBD-C813-4EF6-B1A5-C471FC1E34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E52E64-C165-43A6-8170-669AD3203E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217680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4C3C03-BA69-48CB-94A2-30B022E72F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43F497-B6BF-43C4-ACCB-2D0DA01399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842CE9-2C5C-49CB-B61F-8FA6A2F0DF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4E9FA0-2985-42A9-9CF3-5A2100AB06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0435878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B400393-975B-4660-A95C-D91B56EFC1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455B135-E33C-40DC-9EE1-36B74FAE65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F1C0C8A-8FA0-47C3-B8D9-0A74BDFBFD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33BF64-2E55-42C1-8231-7B5E0A1269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611948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3041264-F9CD-4F46-A587-026A228963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884E5A1-B48A-4229-A07A-8ED07CFD59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B69BA80-D0DB-4DB6-A8F8-6E22053599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201544-C70B-4B45-B1E7-3DD1B63F7B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6457930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F565EDD-2546-4590-A4C5-C137176D44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4CF5931-FA7B-4C7F-8672-C41BE97C10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FFEDD91-7FB1-44F4-A418-D4A07101CA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B3540B-D67D-4E47-B9EF-3DA2F9EB09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458040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7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6656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A96D61-75C7-4969-BDB6-360F401284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4AB03F-44CE-47EA-AAB8-864DFD1069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3F6FD4-9217-44D2-809E-45B581FB70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BC2AC9-6081-4917-B23B-4992BADDBD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0939738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993470-5125-4F14-9CBF-B940979888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F44F31-2503-4F87-930D-D6C9A579A6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DE9E4B-C58F-4EB4-8AB1-DD8BAAD7E3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08B71-8564-4F7C-96E9-DA9C24A2DF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741179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847DE0-EFAD-4D82-943E-B3A38B735E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01A85D-523D-4974-98C2-C3438D19E6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EC47E4-372B-4403-8FBA-3068FF9D6E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2EC4E5-CA48-4CA6-97CB-70AA02E6AF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536496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DC26E1-15A8-4251-9CEF-AEC4262FD1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978A7C-5274-40AE-AE93-0D195A0821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D6C372-CB50-4590-9236-7C9E7F5DB5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476ED1-A394-41DE-B512-A129D95ED9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5206954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0"/>
            <a:ext cx="10363200" cy="609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FD6A379-10F5-4915-BFC2-0728C68A1F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1A933EB-D15D-4717-8869-E6100B8297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F84D939-28C4-41F0-995C-A47C725DFD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B95008-124B-4B1C-B00F-7A0BE34EA3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246139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14227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733942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625747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37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5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5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082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590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90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16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625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6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6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6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27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3"/>
          <a:srcRect/>
          <a:stretch>
            <a:fillRect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9668" y="357188"/>
            <a:ext cx="1065741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title style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668" y="1700214"/>
            <a:ext cx="10657417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		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258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SzPct val="75000"/>
        <a:buFont typeface="Wingdings" pitchFamily="2" charset="2"/>
        <a:buChar char="n"/>
        <a:defRPr kumimoji="1" sz="3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SzPct val="75000"/>
        <a:buFont typeface="Wingdings" pitchFamily="2" charset="2"/>
        <a:buChar char="n"/>
        <a:defRPr kumimoji="1" sz="2800">
          <a:solidFill>
            <a:schemeClr val="tx1"/>
          </a:solidFill>
          <a:latin typeface="Trebuchet MS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SzPct val="75000"/>
        <a:buFont typeface="Wingdings" pitchFamily="2" charset="2"/>
        <a:buChar char="n"/>
        <a:defRPr kumimoji="1" sz="2400">
          <a:solidFill>
            <a:schemeClr val="tx1"/>
          </a:solidFill>
          <a:latin typeface="Trebuchet MS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latin typeface="Trebuchet MS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latin typeface="Trebuchet MS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421D6248-9B4D-426C-A7CF-8381CF0745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88BF252B-007F-403E-9F17-43B0FD717C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0BDB1C28-2C36-4698-A576-6D7E9247E6B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u="none">
                <a:effectLst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BE0ADBED-1B1A-4677-A424-857570E9CE2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>
                <a:effectLst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id="{A767C1CA-7B5E-42B9-90E7-9A944A5272E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/>
            </a:lvl1pPr>
          </a:lstStyle>
          <a:p>
            <a:fld id="{0E8CDBA8-4EB4-43F4-8592-66282EC7D5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367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p:transition spd="med"/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+mj-lt"/>
          <a:ea typeface="+mj-ea"/>
          <a:cs typeface="ＭＳ Ｐゴシック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Arial" pitchFamily="34" charset="0"/>
          <a:ea typeface="ＭＳ Ｐゴシック" pitchFamily="1" charset="-128"/>
          <a:cs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Arial" pitchFamily="34" charset="0"/>
          <a:ea typeface="ＭＳ Ｐゴシック" pitchFamily="1" charset="-128"/>
          <a:cs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Arial" pitchFamily="34" charset="0"/>
          <a:ea typeface="ＭＳ Ｐゴシック" pitchFamily="1" charset="-128"/>
          <a:cs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Arial" pitchFamily="34" charset="0"/>
          <a:ea typeface="ＭＳ Ｐゴシック" pitchFamily="1" charset="-128"/>
          <a:cs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Arial" pitchFamily="34" charset="0"/>
          <a:ea typeface="ＭＳ Ｐゴシック" pitchFamily="1" charset="-128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Arial" pitchFamily="34" charset="0"/>
          <a:ea typeface="ＭＳ Ｐゴシック" pitchFamily="1" charset="-128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Arial" pitchFamily="34" charset="0"/>
          <a:ea typeface="ＭＳ Ｐゴシック" pitchFamily="1" charset="-128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Arial" pitchFamily="34" charset="0"/>
          <a:ea typeface="ＭＳ Ｐゴシック" pitchFamily="1" charset="-128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 b="1">
          <a:solidFill>
            <a:srgbClr val="FFFF99"/>
          </a:solidFill>
          <a:latin typeface="+mn-lt"/>
          <a:ea typeface="+mn-ea"/>
          <a:cs typeface="ＭＳ Ｐゴシック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–"/>
        <a:defRPr sz="2800" b="1">
          <a:solidFill>
            <a:schemeClr val="tx1"/>
          </a:solidFill>
          <a:latin typeface="+mn-lt"/>
          <a:ea typeface="+mn-ea"/>
          <a:cs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–"/>
        <a:defRPr sz="2400" b="1">
          <a:solidFill>
            <a:schemeClr val="tx1"/>
          </a:solidFill>
          <a:latin typeface="+mn-lt"/>
          <a:ea typeface="+mn-ea"/>
          <a:cs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–"/>
        <a:defRPr sz="2000" b="1">
          <a:solidFill>
            <a:schemeClr val="tx1"/>
          </a:solidFill>
          <a:latin typeface="+mn-lt"/>
          <a:ea typeface="+mn-ea"/>
          <a:cs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–"/>
        <a:defRPr sz="2000" b="1">
          <a:solidFill>
            <a:schemeClr val="tx1"/>
          </a:solidFill>
          <a:latin typeface="+mn-lt"/>
          <a:ea typeface="+mn-ea"/>
          <a:cs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2000" b="1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2000" b="1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2000" b="1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2000" b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1.bin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2.bin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4.wdp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1.wdp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4227" y="2459506"/>
            <a:ext cx="6425820" cy="1938988"/>
          </a:xfrm>
          <a:prstGeom prst="rect">
            <a:avLst/>
          </a:prstGeom>
        </p:spPr>
        <p:txBody>
          <a:bodyPr wrap="square" lIns="89848" tIns="45718" rIns="89848" bIns="45718">
            <a:spAutoFit/>
          </a:bodyPr>
          <a:lstStyle/>
          <a:p>
            <a:pPr marL="0" marR="0" lvl="0" indent="0" algn="l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all" spc="0" normalizeH="0" baseline="0" noProof="0" dirty="0">
                <a:ln>
                  <a:noFill/>
                </a:ln>
                <a:solidFill>
                  <a:srgbClr val="443988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Week 9</a:t>
            </a:r>
          </a:p>
          <a:p>
            <a:pPr marL="0" marR="0" lvl="0" indent="0" algn="l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all" spc="0" normalizeH="0" baseline="0" noProof="0" dirty="0">
                <a:ln>
                  <a:noFill/>
                </a:ln>
                <a:solidFill>
                  <a:srgbClr val="443988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ABC Pattern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E56BB2-0C3B-4769-A564-A8EB70EACEFE}"/>
              </a:ext>
            </a:extLst>
          </p:cNvPr>
          <p:cNvSpPr txBox="1"/>
          <p:nvPr/>
        </p:nvSpPr>
        <p:spPr>
          <a:xfrm>
            <a:off x="7393707" y="5319423"/>
            <a:ext cx="6735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72EB4A-AB34-4A14-9BD7-5CB116F337CE}"/>
              </a:ext>
            </a:extLst>
          </p:cNvPr>
          <p:cNvSpPr txBox="1"/>
          <p:nvPr/>
        </p:nvSpPr>
        <p:spPr>
          <a:xfrm>
            <a:off x="7435385" y="3429000"/>
            <a:ext cx="7024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4ADDC9-13FC-4305-BB81-BF04F8FABD7D}"/>
              </a:ext>
            </a:extLst>
          </p:cNvPr>
          <p:cNvSpPr txBox="1"/>
          <p:nvPr/>
        </p:nvSpPr>
        <p:spPr>
          <a:xfrm>
            <a:off x="7435385" y="1425933"/>
            <a:ext cx="7441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A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E6BA2D3-2DD0-470C-BA8B-C3185F9E79F7}"/>
                  </a:ext>
                </a:extLst>
              </p14:cNvPr>
              <p14:cNvContentPartPr/>
              <p14:nvPr/>
            </p14:nvContentPartPr>
            <p14:xfrm>
              <a:off x="7533970" y="1944955"/>
              <a:ext cx="514440" cy="446322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E6BA2D3-2DD0-470C-BA8B-C3185F9E79F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24970" y="1923017"/>
                <a:ext cx="532080" cy="47689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282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017DD9-398F-4031-8EDC-DDCC6A18A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517650"/>
            <a:ext cx="830580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6075" indent="-346075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u="none" dirty="0">
              <a:solidFill>
                <a:srgbClr val="FFFF00"/>
              </a:solidFill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u="none" dirty="0">
              <a:solidFill>
                <a:srgbClr val="FFFF00"/>
              </a:solidFill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u="none" dirty="0">
                <a:solidFill>
                  <a:srgbClr val="FFFFFF"/>
                </a:solidFill>
                <a:cs typeface="Arial"/>
              </a:rPr>
              <a:t>Assist Go Now Independent Distributors through their first 3 levels of duplication – they should then be able to take over as a leader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u="none" dirty="0">
              <a:solidFill>
                <a:srgbClr val="FFFFFF"/>
              </a:solidFill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u="none" dirty="0">
              <a:solidFill>
                <a:srgbClr val="00CC66"/>
              </a:solidFill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1BC025-C1F5-4F04-A59F-70F0EB0C9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00050"/>
            <a:ext cx="73406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1" charset="-128"/>
                <a:cs typeface="Arial"/>
              </a:rPr>
              <a:t># 2ABC PATTERN OF DUPLICATION</a:t>
            </a:r>
          </a:p>
        </p:txBody>
      </p:sp>
    </p:spTree>
    <p:extLst>
      <p:ext uri="{BB962C8B-B14F-4D97-AF65-F5344CB8AC3E}">
        <p14:creationId xmlns:p14="http://schemas.microsoft.com/office/powerpoint/2010/main" val="142083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6682466-662B-4A98-9678-4316CC923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E86E7F21-B184-4546-BB7C-A3B704AE69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0" y="1219200"/>
            <a:ext cx="8534400" cy="76200"/>
          </a:xfrm>
          <a:prstGeom prst="line">
            <a:avLst/>
          </a:prstGeom>
          <a:noFill/>
          <a:ln w="19050">
            <a:solidFill>
              <a:srgbClr val="FFFFFF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4" name="Line 5">
            <a:extLst>
              <a:ext uri="{FF2B5EF4-FFF2-40B4-BE49-F238E27FC236}">
                <a16:creationId xmlns:a16="http://schemas.microsoft.com/office/drawing/2014/main" id="{D31651A8-D54F-4189-986D-9CE224B77F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1" y="4038600"/>
            <a:ext cx="8524875" cy="20638"/>
          </a:xfrm>
          <a:prstGeom prst="line">
            <a:avLst/>
          </a:prstGeom>
          <a:noFill/>
          <a:ln w="19050">
            <a:solidFill>
              <a:srgbClr val="FFFFFF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5" name="AutoShape 7">
            <a:extLst>
              <a:ext uri="{FF2B5EF4-FFF2-40B4-BE49-F238E27FC236}">
                <a16:creationId xmlns:a16="http://schemas.microsoft.com/office/drawing/2014/main" id="{7447E7EA-FE49-4FD2-9202-7562F30A6E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14813" y="3378200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C</a:t>
            </a:r>
          </a:p>
        </p:txBody>
      </p:sp>
      <p:sp>
        <p:nvSpPr>
          <p:cNvPr id="6" name="AutoShape 8">
            <a:extLst>
              <a:ext uri="{FF2B5EF4-FFF2-40B4-BE49-F238E27FC236}">
                <a16:creationId xmlns:a16="http://schemas.microsoft.com/office/drawing/2014/main" id="{747F23EB-3205-434E-97D7-D0E0B10755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25789" y="4267200"/>
            <a:ext cx="530225" cy="501650"/>
          </a:xfrm>
          <a:prstGeom prst="roundRect">
            <a:avLst>
              <a:gd name="adj" fmla="val 12472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A1</a:t>
            </a:r>
          </a:p>
        </p:txBody>
      </p:sp>
      <p:sp>
        <p:nvSpPr>
          <p:cNvPr id="7" name="AutoShape 9">
            <a:extLst>
              <a:ext uri="{FF2B5EF4-FFF2-40B4-BE49-F238E27FC236}">
                <a16:creationId xmlns:a16="http://schemas.microsoft.com/office/drawing/2014/main" id="{BB4F057D-EF16-4D12-84B9-6D9A5D898A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24200" y="4953000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B1</a:t>
            </a:r>
          </a:p>
        </p:txBody>
      </p:sp>
      <p:sp>
        <p:nvSpPr>
          <p:cNvPr id="8" name="AutoShape 11">
            <a:extLst>
              <a:ext uri="{FF2B5EF4-FFF2-40B4-BE49-F238E27FC236}">
                <a16:creationId xmlns:a16="http://schemas.microsoft.com/office/drawing/2014/main" id="{3DD3DF4B-8035-47D8-A48E-2F761BFB5D9A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8518525" y="4267200"/>
            <a:ext cx="539750" cy="508000"/>
          </a:xfrm>
          <a:prstGeom prst="roundRect">
            <a:avLst>
              <a:gd name="adj" fmla="val 12472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A1</a:t>
            </a: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59C2FD4C-6184-409F-ADEF-D081438BCC26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8518525" y="4953000"/>
            <a:ext cx="539750" cy="508000"/>
          </a:xfrm>
          <a:prstGeom prst="roundRect">
            <a:avLst>
              <a:gd name="adj" fmla="val 12472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B1</a:t>
            </a:r>
          </a:p>
        </p:txBody>
      </p:sp>
      <p:sp>
        <p:nvSpPr>
          <p:cNvPr id="10" name="AutoShape 13">
            <a:extLst>
              <a:ext uri="{FF2B5EF4-FFF2-40B4-BE49-F238E27FC236}">
                <a16:creationId xmlns:a16="http://schemas.microsoft.com/office/drawing/2014/main" id="{25B3D12B-81C3-4C59-82D7-1CA7D77D0E10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8518525" y="5638800"/>
            <a:ext cx="539750" cy="508000"/>
          </a:xfrm>
          <a:prstGeom prst="roundRect">
            <a:avLst>
              <a:gd name="adj" fmla="val 12472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C1</a:t>
            </a:r>
          </a:p>
        </p:txBody>
      </p:sp>
      <p:sp>
        <p:nvSpPr>
          <p:cNvPr id="11" name="AutoShape 14">
            <a:extLst>
              <a:ext uri="{FF2B5EF4-FFF2-40B4-BE49-F238E27FC236}">
                <a16:creationId xmlns:a16="http://schemas.microsoft.com/office/drawing/2014/main" id="{B1CBB648-9BFC-4D45-B180-7F9A78DBEBAE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3124200" y="5638800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C1</a:t>
            </a:r>
          </a:p>
        </p:txBody>
      </p:sp>
      <p:sp>
        <p:nvSpPr>
          <p:cNvPr id="12" name="AutoShape 15">
            <a:extLst>
              <a:ext uri="{FF2B5EF4-FFF2-40B4-BE49-F238E27FC236}">
                <a16:creationId xmlns:a16="http://schemas.microsoft.com/office/drawing/2014/main" id="{6EE41D7E-FE60-46C1-9069-E3A53F5FA8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49850" y="1447800"/>
            <a:ext cx="1892300" cy="38100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/>
                <a:cs typeface="Arial"/>
              </a:rPr>
              <a:t>YOU</a:t>
            </a:r>
          </a:p>
        </p:txBody>
      </p:sp>
      <p:sp>
        <p:nvSpPr>
          <p:cNvPr id="13" name="AutoShape 16">
            <a:extLst>
              <a:ext uri="{FF2B5EF4-FFF2-40B4-BE49-F238E27FC236}">
                <a16:creationId xmlns:a16="http://schemas.microsoft.com/office/drawing/2014/main" id="{65AB0668-60CD-4EA0-BF40-AF2EAA3DE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21250" y="609601"/>
            <a:ext cx="2349500" cy="487363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/>
                <a:cs typeface="Arial"/>
              </a:rPr>
              <a:t>SENIOR PARTNER</a:t>
            </a:r>
          </a:p>
        </p:txBody>
      </p:sp>
      <p:sp>
        <p:nvSpPr>
          <p:cNvPr id="14" name="AutoShape 27">
            <a:extLst>
              <a:ext uri="{FF2B5EF4-FFF2-40B4-BE49-F238E27FC236}">
                <a16:creationId xmlns:a16="http://schemas.microsoft.com/office/drawing/2014/main" id="{AF8B0E2B-D349-42A0-AD29-642EDD99C6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16400" y="2717800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B</a:t>
            </a:r>
          </a:p>
        </p:txBody>
      </p:sp>
      <p:sp>
        <p:nvSpPr>
          <p:cNvPr id="15" name="AutoShape 39">
            <a:extLst>
              <a:ext uri="{FF2B5EF4-FFF2-40B4-BE49-F238E27FC236}">
                <a16:creationId xmlns:a16="http://schemas.microsoft.com/office/drawing/2014/main" id="{B63AFA7F-B96D-4217-A157-24916373E77F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7437438" y="2057400"/>
            <a:ext cx="539750" cy="50800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A</a:t>
            </a:r>
          </a:p>
        </p:txBody>
      </p:sp>
      <p:sp>
        <p:nvSpPr>
          <p:cNvPr id="16" name="AutoShape 40">
            <a:extLst>
              <a:ext uri="{FF2B5EF4-FFF2-40B4-BE49-F238E27FC236}">
                <a16:creationId xmlns:a16="http://schemas.microsoft.com/office/drawing/2014/main" id="{FA5AC01E-4BEF-49C1-A675-E2E056C744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14813" y="2057400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A</a:t>
            </a:r>
          </a:p>
        </p:txBody>
      </p:sp>
      <p:sp>
        <p:nvSpPr>
          <p:cNvPr id="17" name="AutoShape 48">
            <a:extLst>
              <a:ext uri="{FF2B5EF4-FFF2-40B4-BE49-F238E27FC236}">
                <a16:creationId xmlns:a16="http://schemas.microsoft.com/office/drawing/2014/main" id="{0ABCC0A6-3A9E-408C-8807-1788B76DCBC2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7437438" y="3378200"/>
            <a:ext cx="539750" cy="50800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C</a:t>
            </a:r>
          </a:p>
        </p:txBody>
      </p:sp>
      <p:sp>
        <p:nvSpPr>
          <p:cNvPr id="18" name="AutoShape 51">
            <a:extLst>
              <a:ext uri="{FF2B5EF4-FFF2-40B4-BE49-F238E27FC236}">
                <a16:creationId xmlns:a16="http://schemas.microsoft.com/office/drawing/2014/main" id="{813C04E0-C643-46B3-9CB9-4AF155C4E8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40613" y="2720975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FFF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B</a:t>
            </a:r>
          </a:p>
        </p:txBody>
      </p:sp>
      <p:sp>
        <p:nvSpPr>
          <p:cNvPr id="19" name="Text Box 60">
            <a:extLst>
              <a:ext uri="{FF2B5EF4-FFF2-40B4-BE49-F238E27FC236}">
                <a16:creationId xmlns:a16="http://schemas.microsoft.com/office/drawing/2014/main" id="{4248ED9E-DDB2-4258-BF9B-56D60F077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186488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anose="020B0600070205080204" pitchFamily="34" charset="-128"/>
                <a:cs typeface="Arial"/>
              </a:rPr>
              <a:t>A, B</a:t>
            </a: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anose="020B0600070205080204" pitchFamily="34" charset="-128"/>
                <a:cs typeface="Arial"/>
              </a:rPr>
              <a:t>, C, etc.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anose="020B0600070205080204" pitchFamily="34" charset="-128"/>
                <a:cs typeface="Arial"/>
              </a:rPr>
              <a:t>are Go NOW Distributors</a:t>
            </a:r>
          </a:p>
        </p:txBody>
      </p:sp>
      <p:cxnSp>
        <p:nvCxnSpPr>
          <p:cNvPr id="20" name="Elbow Connector 51">
            <a:extLst>
              <a:ext uri="{FF2B5EF4-FFF2-40B4-BE49-F238E27FC236}">
                <a16:creationId xmlns:a16="http://schemas.microsoft.com/office/drawing/2014/main" id="{FF14F38F-9A41-474A-8F9F-6B2531C9A4F0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4114800" y="838200"/>
            <a:ext cx="706438" cy="1454150"/>
          </a:xfrm>
          <a:prstGeom prst="bentConnector3">
            <a:avLst>
              <a:gd name="adj1" fmla="val 121088"/>
            </a:avLst>
          </a:prstGeom>
          <a:noFill/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arrow" w="med" len="med"/>
          </a:ln>
        </p:spPr>
      </p:cxnSp>
      <p:cxnSp>
        <p:nvCxnSpPr>
          <p:cNvPr id="21" name="Elbow Connector 53">
            <a:extLst>
              <a:ext uri="{FF2B5EF4-FFF2-40B4-BE49-F238E27FC236}">
                <a16:creationId xmlns:a16="http://schemas.microsoft.com/office/drawing/2014/main" id="{1C27202C-018D-4013-8D9B-00A22C9A1C81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4094164" y="1539876"/>
            <a:ext cx="935037" cy="669925"/>
          </a:xfrm>
          <a:prstGeom prst="bentConnector3">
            <a:avLst>
              <a:gd name="adj1" fmla="val 132935"/>
            </a:avLst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hape 55">
            <a:extLst>
              <a:ext uri="{FF2B5EF4-FFF2-40B4-BE49-F238E27FC236}">
                <a16:creationId xmlns:a16="http://schemas.microsoft.com/office/drawing/2014/main" id="{65A186A8-7CF5-4E17-9E6F-657A93A355E1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4114800" y="933450"/>
            <a:ext cx="704850" cy="2114550"/>
          </a:xfrm>
          <a:prstGeom prst="bentConnector3">
            <a:avLst>
              <a:gd name="adj1" fmla="val 136192"/>
            </a:avLst>
          </a:prstGeom>
          <a:noFill/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arrow" w="med" len="med"/>
          </a:ln>
        </p:spPr>
      </p:cxnSp>
      <p:sp>
        <p:nvSpPr>
          <p:cNvPr id="23" name="Title 63">
            <a:extLst>
              <a:ext uri="{FF2B5EF4-FFF2-40B4-BE49-F238E27FC236}">
                <a16:creationId xmlns:a16="http://schemas.microsoft.com/office/drawing/2014/main" id="{5E5EECCC-5825-4CA8-90FA-430E8ED289B7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200" dirty="0">
                <a:solidFill>
                  <a:srgbClr val="FFFF00"/>
                </a:solidFill>
              </a:rPr>
              <a:t>#2 ABC Pattern of Duplication &amp; Building Depth</a:t>
            </a:r>
          </a:p>
        </p:txBody>
      </p:sp>
      <p:cxnSp>
        <p:nvCxnSpPr>
          <p:cNvPr id="24" name="Elbow Connector 61">
            <a:extLst>
              <a:ext uri="{FF2B5EF4-FFF2-40B4-BE49-F238E27FC236}">
                <a16:creationId xmlns:a16="http://schemas.microsoft.com/office/drawing/2014/main" id="{642BF152-57DE-49C9-9FB2-BA1905384271}"/>
              </a:ext>
            </a:extLst>
          </p:cNvPr>
          <p:cNvCxnSpPr/>
          <p:nvPr/>
        </p:nvCxnSpPr>
        <p:spPr bwMode="auto">
          <a:xfrm rot="10800000" flipH="1" flipV="1">
            <a:off x="4800600" y="685801"/>
            <a:ext cx="228600" cy="784225"/>
          </a:xfrm>
          <a:prstGeom prst="bentConnector3">
            <a:avLst>
              <a:gd name="adj1" fmla="val -314493"/>
            </a:avLst>
          </a:prstGeom>
          <a:solidFill>
            <a:schemeClr val="accent1"/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Elbow Connector 73">
            <a:extLst>
              <a:ext uri="{FF2B5EF4-FFF2-40B4-BE49-F238E27FC236}">
                <a16:creationId xmlns:a16="http://schemas.microsoft.com/office/drawing/2014/main" id="{6CC59DD4-BE4C-428F-902F-D9AD30A816EB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4095750" y="1638301"/>
            <a:ext cx="933450" cy="1330325"/>
          </a:xfrm>
          <a:prstGeom prst="bentConnector3">
            <a:avLst>
              <a:gd name="adj1" fmla="val 145787"/>
            </a:avLst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Elbow Connector 75">
            <a:extLst>
              <a:ext uri="{FF2B5EF4-FFF2-40B4-BE49-F238E27FC236}">
                <a16:creationId xmlns:a16="http://schemas.microsoft.com/office/drawing/2014/main" id="{FF6747DC-5B92-4C99-9695-5692D1693994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4094164" y="1743076"/>
            <a:ext cx="935037" cy="1990725"/>
          </a:xfrm>
          <a:prstGeom prst="bentConnector3">
            <a:avLst>
              <a:gd name="adj1" fmla="val 158435"/>
            </a:avLst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hape 118">
            <a:extLst>
              <a:ext uri="{FF2B5EF4-FFF2-40B4-BE49-F238E27FC236}">
                <a16:creationId xmlns:a16="http://schemas.microsoft.com/office/drawing/2014/main" id="{FA906C40-AF70-4274-A96A-2F2533C88833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 flipV="1">
            <a:off x="4114800" y="2133600"/>
            <a:ext cx="1588" cy="660400"/>
          </a:xfrm>
          <a:prstGeom prst="bentConnector3">
            <a:avLst>
              <a:gd name="adj1" fmla="val -42304690"/>
            </a:avLst>
          </a:prstGeom>
          <a:noFill/>
          <a:ln w="9525" algn="ctr">
            <a:solidFill>
              <a:srgbClr val="FFFF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hape 120">
            <a:extLst>
              <a:ext uri="{FF2B5EF4-FFF2-40B4-BE49-F238E27FC236}">
                <a16:creationId xmlns:a16="http://schemas.microsoft.com/office/drawing/2014/main" id="{58EDB32D-45C3-4364-80DF-AF86F44588F2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4114800" y="2260600"/>
            <a:ext cx="1588" cy="1320800"/>
          </a:xfrm>
          <a:prstGeom prst="bentConnector3">
            <a:avLst>
              <a:gd name="adj1" fmla="val 56956014"/>
            </a:avLst>
          </a:prstGeom>
          <a:noFill/>
          <a:ln w="9525" algn="ctr">
            <a:solidFill>
              <a:srgbClr val="FFFF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Elbow Connector 123">
            <a:extLst>
              <a:ext uri="{FF2B5EF4-FFF2-40B4-BE49-F238E27FC236}">
                <a16:creationId xmlns:a16="http://schemas.microsoft.com/office/drawing/2014/main" id="{F6F607B6-3AC5-4DA1-ADC0-9FF3CA47389A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3027364" y="2362200"/>
            <a:ext cx="1087437" cy="2209800"/>
          </a:xfrm>
          <a:prstGeom prst="bentConnector3">
            <a:avLst>
              <a:gd name="adj1" fmla="val 122250"/>
            </a:avLst>
          </a:prstGeom>
          <a:noFill/>
          <a:ln w="9525" algn="ctr">
            <a:solidFill>
              <a:srgbClr val="FFFF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Elbow Connector 129">
            <a:extLst>
              <a:ext uri="{FF2B5EF4-FFF2-40B4-BE49-F238E27FC236}">
                <a16:creationId xmlns:a16="http://schemas.microsoft.com/office/drawing/2014/main" id="{849A37E0-CF1D-44D1-BAA2-D2E73EEC4232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4114800" y="2819400"/>
            <a:ext cx="1588" cy="660400"/>
          </a:xfrm>
          <a:prstGeom prst="bentConnector3">
            <a:avLst>
              <a:gd name="adj1" fmla="val 91230241"/>
            </a:avLst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hape 131">
            <a:extLst>
              <a:ext uri="{FF2B5EF4-FFF2-40B4-BE49-F238E27FC236}">
                <a16:creationId xmlns:a16="http://schemas.microsoft.com/office/drawing/2014/main" id="{EABADE32-B672-435B-9316-08138BB2558C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768601" y="3175001"/>
            <a:ext cx="1470025" cy="911225"/>
          </a:xfrm>
          <a:prstGeom prst="bentConnector4">
            <a:avLst>
              <a:gd name="adj1" fmla="val -903"/>
              <a:gd name="adj2" fmla="val 155630"/>
            </a:avLst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Elbow Connector 133">
            <a:extLst>
              <a:ext uri="{FF2B5EF4-FFF2-40B4-BE49-F238E27FC236}">
                <a16:creationId xmlns:a16="http://schemas.microsoft.com/office/drawing/2014/main" id="{F650D58B-D4DE-4C65-A0E7-3A0C483076DD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3048000" y="3175000"/>
            <a:ext cx="1092200" cy="2235200"/>
          </a:xfrm>
          <a:prstGeom prst="bentConnector3">
            <a:avLst>
              <a:gd name="adj1" fmla="val 156116"/>
            </a:avLst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Elbow Connector 149">
            <a:extLst>
              <a:ext uri="{FF2B5EF4-FFF2-40B4-BE49-F238E27FC236}">
                <a16:creationId xmlns:a16="http://schemas.microsoft.com/office/drawing/2014/main" id="{BD1E0A5A-B79D-4A1A-8F88-4413DDB0B475}"/>
              </a:ext>
            </a:extLst>
          </p:cNvPr>
          <p:cNvCxnSpPr/>
          <p:nvPr/>
        </p:nvCxnSpPr>
        <p:spPr bwMode="auto">
          <a:xfrm rot="10800000" flipV="1">
            <a:off x="3048000" y="3581400"/>
            <a:ext cx="1087438" cy="889000"/>
          </a:xfrm>
          <a:prstGeom prst="bentConnector3">
            <a:avLst>
              <a:gd name="adj1" fmla="val 166144"/>
            </a:avLst>
          </a:prstGeom>
          <a:solidFill>
            <a:schemeClr val="accent1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Elbow Connector 151">
            <a:extLst>
              <a:ext uri="{FF2B5EF4-FFF2-40B4-BE49-F238E27FC236}">
                <a16:creationId xmlns:a16="http://schemas.microsoft.com/office/drawing/2014/main" id="{0DC906BA-B919-4C7C-BFFF-0359DC4D0089}"/>
              </a:ext>
            </a:extLst>
          </p:cNvPr>
          <p:cNvCxnSpPr/>
          <p:nvPr/>
        </p:nvCxnSpPr>
        <p:spPr bwMode="auto">
          <a:xfrm rot="10800000" flipV="1">
            <a:off x="3048001" y="3683000"/>
            <a:ext cx="1090613" cy="1574800"/>
          </a:xfrm>
          <a:prstGeom prst="bentConnector3">
            <a:avLst>
              <a:gd name="adj1" fmla="val 172031"/>
            </a:avLst>
          </a:prstGeom>
          <a:solidFill>
            <a:schemeClr val="accent1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Elbow Connector 153">
            <a:extLst>
              <a:ext uri="{FF2B5EF4-FFF2-40B4-BE49-F238E27FC236}">
                <a16:creationId xmlns:a16="http://schemas.microsoft.com/office/drawing/2014/main" id="{434327B0-85AC-4190-9372-A6DCC8FCA655}"/>
              </a:ext>
            </a:extLst>
          </p:cNvPr>
          <p:cNvCxnSpPr/>
          <p:nvPr/>
        </p:nvCxnSpPr>
        <p:spPr bwMode="auto">
          <a:xfrm rot="10800000" flipV="1">
            <a:off x="3024188" y="3759200"/>
            <a:ext cx="1090612" cy="2260600"/>
          </a:xfrm>
          <a:prstGeom prst="bentConnector3">
            <a:avLst>
              <a:gd name="adj1" fmla="val 176893"/>
            </a:avLst>
          </a:prstGeom>
          <a:solidFill>
            <a:schemeClr val="accent1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Elbow Connector 51">
            <a:extLst>
              <a:ext uri="{FF2B5EF4-FFF2-40B4-BE49-F238E27FC236}">
                <a16:creationId xmlns:a16="http://schemas.microsoft.com/office/drawing/2014/main" id="{5AEE7DD8-CC38-4049-8D5C-DFC0E18348D6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 flipV="1">
            <a:off x="7369176" y="838200"/>
            <a:ext cx="708025" cy="1454150"/>
          </a:xfrm>
          <a:prstGeom prst="bentConnector3">
            <a:avLst>
              <a:gd name="adj1" fmla="val 121088"/>
            </a:avLst>
          </a:prstGeom>
          <a:noFill/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arrow" w="med" len="med"/>
          </a:ln>
        </p:spPr>
      </p:cxnSp>
      <p:cxnSp>
        <p:nvCxnSpPr>
          <p:cNvPr id="37" name="Elbow Connector 53">
            <a:extLst>
              <a:ext uri="{FF2B5EF4-FFF2-40B4-BE49-F238E27FC236}">
                <a16:creationId xmlns:a16="http://schemas.microsoft.com/office/drawing/2014/main" id="{30C12696-5B8F-4829-8A2B-E11FAF49BC65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 flipV="1">
            <a:off x="7162800" y="1539876"/>
            <a:ext cx="935038" cy="669925"/>
          </a:xfrm>
          <a:prstGeom prst="bentConnector3">
            <a:avLst>
              <a:gd name="adj1" fmla="val 132935"/>
            </a:avLst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Shape 55">
            <a:extLst>
              <a:ext uri="{FF2B5EF4-FFF2-40B4-BE49-F238E27FC236}">
                <a16:creationId xmlns:a16="http://schemas.microsoft.com/office/drawing/2014/main" id="{0C9BEC63-2197-444A-A6F2-28591991686E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 flipV="1">
            <a:off x="7372350" y="933450"/>
            <a:ext cx="704850" cy="2114550"/>
          </a:xfrm>
          <a:prstGeom prst="bentConnector3">
            <a:avLst>
              <a:gd name="adj1" fmla="val 136192"/>
            </a:avLst>
          </a:prstGeom>
          <a:noFill/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arrow" w="med" len="med"/>
          </a:ln>
        </p:spPr>
      </p:cxnSp>
      <p:cxnSp>
        <p:nvCxnSpPr>
          <p:cNvPr id="39" name="Elbow Connector 163">
            <a:extLst>
              <a:ext uri="{FF2B5EF4-FFF2-40B4-BE49-F238E27FC236}">
                <a16:creationId xmlns:a16="http://schemas.microsoft.com/office/drawing/2014/main" id="{9A2AD8BE-C2EE-4698-9BF8-60B40A6388CE}"/>
              </a:ext>
            </a:extLst>
          </p:cNvPr>
          <p:cNvCxnSpPr/>
          <p:nvPr/>
        </p:nvCxnSpPr>
        <p:spPr bwMode="auto">
          <a:xfrm rot="10800000" flipV="1">
            <a:off x="7162800" y="685801"/>
            <a:ext cx="228600" cy="785813"/>
          </a:xfrm>
          <a:prstGeom prst="bentConnector3">
            <a:avLst>
              <a:gd name="adj1" fmla="val -314493"/>
            </a:avLst>
          </a:prstGeom>
          <a:solidFill>
            <a:schemeClr val="accent1"/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Elbow Connector 164">
            <a:extLst>
              <a:ext uri="{FF2B5EF4-FFF2-40B4-BE49-F238E27FC236}">
                <a16:creationId xmlns:a16="http://schemas.microsoft.com/office/drawing/2014/main" id="{45CDE244-02ED-4238-ADE7-804A02EAA899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 flipV="1">
            <a:off x="7162800" y="1638301"/>
            <a:ext cx="933450" cy="1330325"/>
          </a:xfrm>
          <a:prstGeom prst="bentConnector3">
            <a:avLst>
              <a:gd name="adj1" fmla="val 145787"/>
            </a:avLst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Elbow Connector 165">
            <a:extLst>
              <a:ext uri="{FF2B5EF4-FFF2-40B4-BE49-F238E27FC236}">
                <a16:creationId xmlns:a16="http://schemas.microsoft.com/office/drawing/2014/main" id="{0EDF7850-A507-43EB-A68C-0FC30EF7D87E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 flipV="1">
            <a:off x="7162800" y="1743076"/>
            <a:ext cx="935038" cy="1990725"/>
          </a:xfrm>
          <a:prstGeom prst="bentConnector3">
            <a:avLst>
              <a:gd name="adj1" fmla="val 158431"/>
            </a:avLst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Shape 118">
            <a:extLst>
              <a:ext uri="{FF2B5EF4-FFF2-40B4-BE49-F238E27FC236}">
                <a16:creationId xmlns:a16="http://schemas.microsoft.com/office/drawing/2014/main" id="{A44A0242-9186-4F79-A006-FAE14B9F8261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8097839" y="2133600"/>
            <a:ext cx="3175" cy="660400"/>
          </a:xfrm>
          <a:prstGeom prst="bentConnector3">
            <a:avLst>
              <a:gd name="adj1" fmla="val -21855944"/>
            </a:avLst>
          </a:prstGeom>
          <a:noFill/>
          <a:ln w="9525" algn="ctr">
            <a:solidFill>
              <a:srgbClr val="FFFF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Shape 120">
            <a:extLst>
              <a:ext uri="{FF2B5EF4-FFF2-40B4-BE49-F238E27FC236}">
                <a16:creationId xmlns:a16="http://schemas.microsoft.com/office/drawing/2014/main" id="{B9A6E80C-89FB-491A-82FF-DB88B431BF40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 flipV="1">
            <a:off x="8097839" y="2260600"/>
            <a:ext cx="1587" cy="1320800"/>
          </a:xfrm>
          <a:prstGeom prst="bentConnector3">
            <a:avLst>
              <a:gd name="adj1" fmla="val 60299250"/>
            </a:avLst>
          </a:prstGeom>
          <a:noFill/>
          <a:ln w="9525" algn="ctr">
            <a:solidFill>
              <a:srgbClr val="FFFF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Elbow Connector 168">
            <a:extLst>
              <a:ext uri="{FF2B5EF4-FFF2-40B4-BE49-F238E27FC236}">
                <a16:creationId xmlns:a16="http://schemas.microsoft.com/office/drawing/2014/main" id="{6873ED4F-2D96-44FE-B45C-6AE0E04CBB27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 flipV="1">
            <a:off x="8056564" y="2362200"/>
            <a:ext cx="1087437" cy="2209800"/>
          </a:xfrm>
          <a:prstGeom prst="bentConnector3">
            <a:avLst>
              <a:gd name="adj1" fmla="val 121032"/>
            </a:avLst>
          </a:prstGeom>
          <a:noFill/>
          <a:ln w="9525" algn="ctr">
            <a:solidFill>
              <a:srgbClr val="FFFF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Elbow Connector 169">
            <a:extLst>
              <a:ext uri="{FF2B5EF4-FFF2-40B4-BE49-F238E27FC236}">
                <a16:creationId xmlns:a16="http://schemas.microsoft.com/office/drawing/2014/main" id="{6B372BB0-FE4D-4BF4-A057-FF1637FE235E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 flipV="1">
            <a:off x="8097839" y="2819400"/>
            <a:ext cx="3175" cy="660400"/>
          </a:xfrm>
          <a:prstGeom prst="bentConnector3">
            <a:avLst>
              <a:gd name="adj1" fmla="val 45741713"/>
            </a:avLst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Shape 170">
            <a:extLst>
              <a:ext uri="{FF2B5EF4-FFF2-40B4-BE49-F238E27FC236}">
                <a16:creationId xmlns:a16="http://schemas.microsoft.com/office/drawing/2014/main" id="{03617CB7-BCCE-4E82-86A6-1ED5508ECB56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7953376" y="3175001"/>
            <a:ext cx="1470025" cy="911225"/>
          </a:xfrm>
          <a:prstGeom prst="bentConnector4">
            <a:avLst>
              <a:gd name="adj1" fmla="val -903"/>
              <a:gd name="adj2" fmla="val 155630"/>
            </a:avLst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Elbow Connector 171">
            <a:extLst>
              <a:ext uri="{FF2B5EF4-FFF2-40B4-BE49-F238E27FC236}">
                <a16:creationId xmlns:a16="http://schemas.microsoft.com/office/drawing/2014/main" id="{722A3851-448B-4DA1-B772-D55103C2BDCF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 flipV="1">
            <a:off x="8077200" y="3175000"/>
            <a:ext cx="1092200" cy="2235200"/>
          </a:xfrm>
          <a:prstGeom prst="bentConnector3">
            <a:avLst>
              <a:gd name="adj1" fmla="val 156116"/>
            </a:avLst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Elbow Connector 172">
            <a:extLst>
              <a:ext uri="{FF2B5EF4-FFF2-40B4-BE49-F238E27FC236}">
                <a16:creationId xmlns:a16="http://schemas.microsoft.com/office/drawing/2014/main" id="{D66871CF-2B0D-490F-9A0D-9A068B78DBE4}"/>
              </a:ext>
            </a:extLst>
          </p:cNvPr>
          <p:cNvCxnSpPr/>
          <p:nvPr/>
        </p:nvCxnSpPr>
        <p:spPr bwMode="auto">
          <a:xfrm rot="10800000" flipH="1" flipV="1">
            <a:off x="8077200" y="3581400"/>
            <a:ext cx="1087438" cy="889000"/>
          </a:xfrm>
          <a:prstGeom prst="bentConnector3">
            <a:avLst>
              <a:gd name="adj1" fmla="val 166144"/>
            </a:avLst>
          </a:prstGeom>
          <a:solidFill>
            <a:schemeClr val="accent1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Elbow Connector 173">
            <a:extLst>
              <a:ext uri="{FF2B5EF4-FFF2-40B4-BE49-F238E27FC236}">
                <a16:creationId xmlns:a16="http://schemas.microsoft.com/office/drawing/2014/main" id="{A2EB6888-FF18-486A-A56F-5E7C2DD604E1}"/>
              </a:ext>
            </a:extLst>
          </p:cNvPr>
          <p:cNvCxnSpPr/>
          <p:nvPr/>
        </p:nvCxnSpPr>
        <p:spPr bwMode="auto">
          <a:xfrm rot="10800000" flipH="1" flipV="1">
            <a:off x="8077201" y="3683000"/>
            <a:ext cx="1090613" cy="1574800"/>
          </a:xfrm>
          <a:prstGeom prst="bentConnector3">
            <a:avLst>
              <a:gd name="adj1" fmla="val 172031"/>
            </a:avLst>
          </a:prstGeom>
          <a:solidFill>
            <a:schemeClr val="accent1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" name="Elbow Connector 174">
            <a:extLst>
              <a:ext uri="{FF2B5EF4-FFF2-40B4-BE49-F238E27FC236}">
                <a16:creationId xmlns:a16="http://schemas.microsoft.com/office/drawing/2014/main" id="{3F942C19-9D11-4E92-A0F2-9ABB335B591E}"/>
              </a:ext>
            </a:extLst>
          </p:cNvPr>
          <p:cNvCxnSpPr/>
          <p:nvPr/>
        </p:nvCxnSpPr>
        <p:spPr bwMode="auto">
          <a:xfrm rot="10800000" flipH="1" flipV="1">
            <a:off x="8053388" y="3759200"/>
            <a:ext cx="1090612" cy="2260600"/>
          </a:xfrm>
          <a:prstGeom prst="bentConnector3">
            <a:avLst>
              <a:gd name="adj1" fmla="val 182969"/>
            </a:avLst>
          </a:prstGeom>
          <a:solidFill>
            <a:schemeClr val="accent1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Elbow Connector 176">
            <a:extLst>
              <a:ext uri="{FF2B5EF4-FFF2-40B4-BE49-F238E27FC236}">
                <a16:creationId xmlns:a16="http://schemas.microsoft.com/office/drawing/2014/main" id="{867A36B4-9631-4F1F-89ED-D0037A99A326}"/>
              </a:ext>
            </a:extLst>
          </p:cNvPr>
          <p:cNvCxnSpPr/>
          <p:nvPr/>
        </p:nvCxnSpPr>
        <p:spPr bwMode="auto">
          <a:xfrm rot="10800000" flipV="1">
            <a:off x="3044826" y="4343400"/>
            <a:ext cx="3175" cy="685800"/>
          </a:xfrm>
          <a:prstGeom prst="bentConnector3">
            <a:avLst>
              <a:gd name="adj1" fmla="val 31926089"/>
            </a:avLst>
          </a:prstGeom>
          <a:solidFill>
            <a:schemeClr val="accent1"/>
          </a:solidFill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2" name="Elbow Connector 179">
            <a:extLst>
              <a:ext uri="{FF2B5EF4-FFF2-40B4-BE49-F238E27FC236}">
                <a16:creationId xmlns:a16="http://schemas.microsoft.com/office/drawing/2014/main" id="{4B064F7D-2A44-4CFE-AA32-7E493C8A7D58}"/>
              </a:ext>
            </a:extLst>
          </p:cNvPr>
          <p:cNvCxnSpPr/>
          <p:nvPr/>
        </p:nvCxnSpPr>
        <p:spPr bwMode="auto">
          <a:xfrm rot="10800000" flipV="1">
            <a:off x="3048001" y="4419600"/>
            <a:ext cx="3175" cy="1371600"/>
          </a:xfrm>
          <a:prstGeom prst="bentConnector3">
            <a:avLst>
              <a:gd name="adj1" fmla="val 34847853"/>
            </a:avLst>
          </a:prstGeom>
          <a:solidFill>
            <a:schemeClr val="accent1"/>
          </a:solidFill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3" name="Elbow Connector 181">
            <a:extLst>
              <a:ext uri="{FF2B5EF4-FFF2-40B4-BE49-F238E27FC236}">
                <a16:creationId xmlns:a16="http://schemas.microsoft.com/office/drawing/2014/main" id="{22B98C3E-6F96-4356-849E-33F8B70F89B7}"/>
              </a:ext>
            </a:extLst>
          </p:cNvPr>
          <p:cNvCxnSpPr/>
          <p:nvPr/>
        </p:nvCxnSpPr>
        <p:spPr bwMode="auto">
          <a:xfrm rot="10800000" flipH="1" flipV="1">
            <a:off x="9144001" y="4343400"/>
            <a:ext cx="3175" cy="685800"/>
          </a:xfrm>
          <a:prstGeom prst="bentConnector3">
            <a:avLst>
              <a:gd name="adj1" fmla="val 31926089"/>
            </a:avLst>
          </a:prstGeom>
          <a:solidFill>
            <a:schemeClr val="accent1"/>
          </a:solidFill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" name="Elbow Connector 182">
            <a:extLst>
              <a:ext uri="{FF2B5EF4-FFF2-40B4-BE49-F238E27FC236}">
                <a16:creationId xmlns:a16="http://schemas.microsoft.com/office/drawing/2014/main" id="{51CA98A7-6381-48C2-95D1-6423E0164566}"/>
              </a:ext>
            </a:extLst>
          </p:cNvPr>
          <p:cNvCxnSpPr/>
          <p:nvPr/>
        </p:nvCxnSpPr>
        <p:spPr bwMode="auto">
          <a:xfrm rot="10800000" flipH="1" flipV="1">
            <a:off x="9147176" y="4419600"/>
            <a:ext cx="3175" cy="1371600"/>
          </a:xfrm>
          <a:prstGeom prst="bentConnector3">
            <a:avLst>
              <a:gd name="adj1" fmla="val 34847853"/>
            </a:avLst>
          </a:prstGeom>
          <a:solidFill>
            <a:schemeClr val="accent1"/>
          </a:solidFill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" name="Elbow Connector 188">
            <a:extLst>
              <a:ext uri="{FF2B5EF4-FFF2-40B4-BE49-F238E27FC236}">
                <a16:creationId xmlns:a16="http://schemas.microsoft.com/office/drawing/2014/main" id="{8F50E11A-AC7C-41FC-B11A-C08705ED0612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3046414" y="5181600"/>
            <a:ext cx="1587" cy="685800"/>
          </a:xfrm>
          <a:prstGeom prst="bentConnector3">
            <a:avLst>
              <a:gd name="adj1" fmla="val 78653472"/>
            </a:avLst>
          </a:prstGeom>
          <a:noFill/>
          <a:ln w="9525" algn="ctr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Elbow Connector 194">
            <a:extLst>
              <a:ext uri="{FF2B5EF4-FFF2-40B4-BE49-F238E27FC236}">
                <a16:creationId xmlns:a16="http://schemas.microsoft.com/office/drawing/2014/main" id="{2B75544A-1444-4E23-B824-81A9EAC9BACA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 flipV="1">
            <a:off x="9144000" y="5181600"/>
            <a:ext cx="1588" cy="685800"/>
          </a:xfrm>
          <a:prstGeom prst="bentConnector3">
            <a:avLst>
              <a:gd name="adj1" fmla="val 78653472"/>
            </a:avLst>
          </a:prstGeom>
          <a:noFill/>
          <a:ln w="9525" algn="ctr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66652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50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000"/>
                            </p:stCondLst>
                            <p:childTnLst>
                              <p:par>
                                <p:cTn id="1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500"/>
                            </p:stCondLst>
                            <p:childTnLst>
                              <p:par>
                                <p:cTn id="1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500"/>
                            </p:stCondLst>
                            <p:childTnLst>
                              <p:par>
                                <p:cTn id="1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500"/>
                            </p:stCondLst>
                            <p:childTnLst>
                              <p:par>
                                <p:cTn id="1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000"/>
                            </p:stCondLst>
                            <p:childTnLst>
                              <p:par>
                                <p:cTn id="18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500"/>
                            </p:stCondLst>
                            <p:childTnLst>
                              <p:par>
                                <p:cTn id="18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0">
            <a:extLst>
              <a:ext uri="{FF2B5EF4-FFF2-40B4-BE49-F238E27FC236}">
                <a16:creationId xmlns:a16="http://schemas.microsoft.com/office/drawing/2014/main" id="{5462E194-A478-4611-B6CB-DBFBEA3802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8326" y="1656837"/>
            <a:ext cx="711726" cy="680846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You</a:t>
            </a:r>
          </a:p>
        </p:txBody>
      </p:sp>
      <p:sp>
        <p:nvSpPr>
          <p:cNvPr id="6" name="AutoShape 27">
            <a:extLst>
              <a:ext uri="{FF2B5EF4-FFF2-40B4-BE49-F238E27FC236}">
                <a16:creationId xmlns:a16="http://schemas.microsoft.com/office/drawing/2014/main" id="{E26C125C-681C-4F4A-AE81-B36A36DB1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98282" y="5611493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B1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90F2BD0A-980E-42D7-B47C-F24FBF9003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36459" y="4295816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4E22E2-07D3-4346-AEC4-0258C852008C}"/>
              </a:ext>
            </a:extLst>
          </p:cNvPr>
          <p:cNvSpPr txBox="1"/>
          <p:nvPr/>
        </p:nvSpPr>
        <p:spPr>
          <a:xfrm>
            <a:off x="0" y="970718"/>
            <a:ext cx="890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27510B-0B0E-49FF-9D08-E1C60D1752DD}"/>
              </a:ext>
            </a:extLst>
          </p:cNvPr>
          <p:cNvSpPr txBox="1"/>
          <p:nvPr/>
        </p:nvSpPr>
        <p:spPr>
          <a:xfrm>
            <a:off x="944745" y="662658"/>
            <a:ext cx="1325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</a:t>
            </a:r>
          </a:p>
          <a:p>
            <a:pPr algn="ctr"/>
            <a:r>
              <a:rPr lang="en-US" dirty="0"/>
              <a:t>Sponsor 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8CE05A-F369-422B-A373-5FCD65871E17}"/>
              </a:ext>
            </a:extLst>
          </p:cNvPr>
          <p:cNvSpPr txBox="1"/>
          <p:nvPr/>
        </p:nvSpPr>
        <p:spPr>
          <a:xfrm>
            <a:off x="3107058" y="607185"/>
            <a:ext cx="1325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 </a:t>
            </a:r>
          </a:p>
          <a:p>
            <a:pPr algn="ctr"/>
            <a:r>
              <a:rPr lang="en-US" dirty="0"/>
              <a:t>Sponsor C</a:t>
            </a:r>
          </a:p>
        </p:txBody>
      </p:sp>
      <p:sp>
        <p:nvSpPr>
          <p:cNvPr id="14" name="AutoShape 27">
            <a:extLst>
              <a:ext uri="{FF2B5EF4-FFF2-40B4-BE49-F238E27FC236}">
                <a16:creationId xmlns:a16="http://schemas.microsoft.com/office/drawing/2014/main" id="{80A80912-736B-4CC5-BCC4-55F2039CAE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071" y="3098612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93896C-DFB6-428E-AEF5-D5629781E728}"/>
              </a:ext>
            </a:extLst>
          </p:cNvPr>
          <p:cNvSpPr txBox="1"/>
          <p:nvPr/>
        </p:nvSpPr>
        <p:spPr>
          <a:xfrm>
            <a:off x="1858466" y="3062005"/>
            <a:ext cx="13256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1.Welcome</a:t>
            </a:r>
          </a:p>
          <a:p>
            <a:r>
              <a:rPr lang="en-US" dirty="0"/>
              <a:t>HI, My Name is B. Welcome to my house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7DEA4F-A4AB-443E-9774-76C89CC6001B}"/>
              </a:ext>
            </a:extLst>
          </p:cNvPr>
          <p:cNvSpPr txBox="1"/>
          <p:nvPr/>
        </p:nvSpPr>
        <p:spPr>
          <a:xfrm>
            <a:off x="3991307" y="-91321"/>
            <a:ext cx="386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HBP  2:1 or HBP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3D0F4D-2ADE-438B-966E-723FB13F301C}"/>
              </a:ext>
            </a:extLst>
          </p:cNvPr>
          <p:cNvSpPr txBox="1"/>
          <p:nvPr/>
        </p:nvSpPr>
        <p:spPr>
          <a:xfrm>
            <a:off x="1872129" y="1589245"/>
            <a:ext cx="1231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2.Intro</a:t>
            </a:r>
          </a:p>
          <a:p>
            <a:r>
              <a:rPr lang="en-US" dirty="0"/>
              <a:t>3.Product</a:t>
            </a:r>
          </a:p>
          <a:p>
            <a:r>
              <a:rPr lang="en-US" dirty="0"/>
              <a:t>4.Plan</a:t>
            </a:r>
          </a:p>
          <a:p>
            <a:r>
              <a:rPr lang="en-US" dirty="0"/>
              <a:t>5.Closing</a:t>
            </a:r>
          </a:p>
        </p:txBody>
      </p:sp>
      <p:sp>
        <p:nvSpPr>
          <p:cNvPr id="19" name="AutoShape 27">
            <a:extLst>
              <a:ext uri="{FF2B5EF4-FFF2-40B4-BE49-F238E27FC236}">
                <a16:creationId xmlns:a16="http://schemas.microsoft.com/office/drawing/2014/main" id="{DC225DBE-327A-4F9E-9CB2-7A02AA6345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7745" y="3163665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C49850-E974-4DD5-BD02-B6E3F023F014}"/>
              </a:ext>
            </a:extLst>
          </p:cNvPr>
          <p:cNvSpPr txBox="1"/>
          <p:nvPr/>
        </p:nvSpPr>
        <p:spPr>
          <a:xfrm>
            <a:off x="4054808" y="4295816"/>
            <a:ext cx="13256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1.Welcome</a:t>
            </a:r>
          </a:p>
          <a:p>
            <a:r>
              <a:rPr lang="en-US" dirty="0"/>
              <a:t>HI, My Name is C. Welcome to my house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CB7487-2101-45FB-AE30-8B34DDB0DF7D}"/>
              </a:ext>
            </a:extLst>
          </p:cNvPr>
          <p:cNvSpPr txBox="1"/>
          <p:nvPr/>
        </p:nvSpPr>
        <p:spPr>
          <a:xfrm>
            <a:off x="6282493" y="3059668"/>
            <a:ext cx="123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4.Plan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52EF4B-7232-4F15-BA6E-A979AFA12266}"/>
              </a:ext>
            </a:extLst>
          </p:cNvPr>
          <p:cNvSpPr txBox="1"/>
          <p:nvPr/>
        </p:nvSpPr>
        <p:spPr>
          <a:xfrm>
            <a:off x="4148592" y="3170563"/>
            <a:ext cx="1231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2.Intro</a:t>
            </a:r>
          </a:p>
          <a:p>
            <a:r>
              <a:rPr lang="en-US" dirty="0"/>
              <a:t>3.Product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1C944C-7EDB-49BC-B90D-728744FB5E85}"/>
              </a:ext>
            </a:extLst>
          </p:cNvPr>
          <p:cNvSpPr txBox="1"/>
          <p:nvPr/>
        </p:nvSpPr>
        <p:spPr>
          <a:xfrm>
            <a:off x="5197495" y="611745"/>
            <a:ext cx="1424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</a:t>
            </a:r>
          </a:p>
          <a:p>
            <a:pPr algn="ctr"/>
            <a:r>
              <a:rPr lang="en-US" dirty="0"/>
              <a:t>Sponsor A1</a:t>
            </a:r>
          </a:p>
        </p:txBody>
      </p:sp>
      <p:sp>
        <p:nvSpPr>
          <p:cNvPr id="25" name="AutoShape 27">
            <a:extLst>
              <a:ext uri="{FF2B5EF4-FFF2-40B4-BE49-F238E27FC236}">
                <a16:creationId xmlns:a16="http://schemas.microsoft.com/office/drawing/2014/main" id="{2F3E4678-4434-40E2-960F-B460FE875C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43239" y="2986516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B</a:t>
            </a:r>
          </a:p>
        </p:txBody>
      </p:sp>
      <p:sp>
        <p:nvSpPr>
          <p:cNvPr id="26" name="AutoShape 7">
            <a:extLst>
              <a:ext uri="{FF2B5EF4-FFF2-40B4-BE49-F238E27FC236}">
                <a16:creationId xmlns:a16="http://schemas.microsoft.com/office/drawing/2014/main" id="{1144AF5C-EB97-4BE1-B6D3-BA7F571CAC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57927" y="4155805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C</a:t>
            </a:r>
          </a:p>
        </p:txBody>
      </p:sp>
      <p:sp>
        <p:nvSpPr>
          <p:cNvPr id="27" name="AutoShape 7">
            <a:extLst>
              <a:ext uri="{FF2B5EF4-FFF2-40B4-BE49-F238E27FC236}">
                <a16:creationId xmlns:a16="http://schemas.microsoft.com/office/drawing/2014/main" id="{A8AF7803-60D9-47CC-BE9F-405EBE634B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17750" y="5545334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A1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6D3C3F-D48D-40C4-B7FC-993FA4BA8E5B}"/>
              </a:ext>
            </a:extLst>
          </p:cNvPr>
          <p:cNvSpPr txBox="1"/>
          <p:nvPr/>
        </p:nvSpPr>
        <p:spPr>
          <a:xfrm>
            <a:off x="6374557" y="5677652"/>
            <a:ext cx="1325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1.Welcome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3021AE-C3A5-4846-A38F-43D2FADB3196}"/>
              </a:ext>
            </a:extLst>
          </p:cNvPr>
          <p:cNvSpPr txBox="1"/>
          <p:nvPr/>
        </p:nvSpPr>
        <p:spPr>
          <a:xfrm>
            <a:off x="6359745" y="4045331"/>
            <a:ext cx="1231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2.Intro</a:t>
            </a:r>
          </a:p>
          <a:p>
            <a:r>
              <a:rPr lang="en-US" dirty="0"/>
              <a:t>3.Product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15E1BD-77A1-404A-B0E9-2D5D72DCB8D9}"/>
              </a:ext>
            </a:extLst>
          </p:cNvPr>
          <p:cNvSpPr txBox="1"/>
          <p:nvPr/>
        </p:nvSpPr>
        <p:spPr>
          <a:xfrm>
            <a:off x="6241345" y="1747648"/>
            <a:ext cx="123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5.Closing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5BB254-B1BB-4D1A-9741-20399046FE60}"/>
              </a:ext>
            </a:extLst>
          </p:cNvPr>
          <p:cNvSpPr txBox="1"/>
          <p:nvPr/>
        </p:nvSpPr>
        <p:spPr>
          <a:xfrm>
            <a:off x="8229805" y="3590431"/>
            <a:ext cx="123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4.Plan</a:t>
            </a:r>
          </a:p>
        </p:txBody>
      </p:sp>
      <p:sp>
        <p:nvSpPr>
          <p:cNvPr id="33" name="AutoShape 27">
            <a:extLst>
              <a:ext uri="{FF2B5EF4-FFF2-40B4-BE49-F238E27FC236}">
                <a16:creationId xmlns:a16="http://schemas.microsoft.com/office/drawing/2014/main" id="{9D71ECE1-D68E-47D6-8AB2-77BB268EFD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09119" y="2621087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B</a:t>
            </a:r>
          </a:p>
        </p:txBody>
      </p:sp>
      <p:sp>
        <p:nvSpPr>
          <p:cNvPr id="34" name="AutoShape 7">
            <a:extLst>
              <a:ext uri="{FF2B5EF4-FFF2-40B4-BE49-F238E27FC236}">
                <a16:creationId xmlns:a16="http://schemas.microsoft.com/office/drawing/2014/main" id="{97F71096-71BB-4DF0-9C38-69B4F87272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2304" y="3548145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C</a:t>
            </a:r>
          </a:p>
        </p:txBody>
      </p:sp>
      <p:sp>
        <p:nvSpPr>
          <p:cNvPr id="35" name="AutoShape 7">
            <a:extLst>
              <a:ext uri="{FF2B5EF4-FFF2-40B4-BE49-F238E27FC236}">
                <a16:creationId xmlns:a16="http://schemas.microsoft.com/office/drawing/2014/main" id="{F7429A25-00D2-4528-B1C2-0A581923E4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2304" y="4565506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A1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1192E3E-F2D3-4F9D-B02E-065A6C5F28D8}"/>
              </a:ext>
            </a:extLst>
          </p:cNvPr>
          <p:cNvSpPr txBox="1"/>
          <p:nvPr/>
        </p:nvSpPr>
        <p:spPr>
          <a:xfrm>
            <a:off x="8229805" y="5655242"/>
            <a:ext cx="1325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1.Welcome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86D88C1-ECDE-4EFD-8C99-1403C8BE2112}"/>
              </a:ext>
            </a:extLst>
          </p:cNvPr>
          <p:cNvSpPr txBox="1"/>
          <p:nvPr/>
        </p:nvSpPr>
        <p:spPr>
          <a:xfrm>
            <a:off x="8276697" y="4501108"/>
            <a:ext cx="1231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2.Intro</a:t>
            </a:r>
          </a:p>
          <a:p>
            <a:r>
              <a:rPr lang="en-US" dirty="0"/>
              <a:t>3.Product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1CA28DF-4C49-416A-8490-72BFF32CE65F}"/>
              </a:ext>
            </a:extLst>
          </p:cNvPr>
          <p:cNvSpPr txBox="1"/>
          <p:nvPr/>
        </p:nvSpPr>
        <p:spPr>
          <a:xfrm>
            <a:off x="8237327" y="2834592"/>
            <a:ext cx="123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5.Closing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51128FA-D1DC-4E7B-AC3A-48FBC30F1B56}"/>
              </a:ext>
            </a:extLst>
          </p:cNvPr>
          <p:cNvSpPr txBox="1"/>
          <p:nvPr/>
        </p:nvSpPr>
        <p:spPr>
          <a:xfrm>
            <a:off x="7387218" y="626563"/>
            <a:ext cx="1424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A1</a:t>
            </a:r>
          </a:p>
          <a:p>
            <a:pPr algn="ctr"/>
            <a:r>
              <a:rPr lang="en-US" dirty="0"/>
              <a:t>Sponsor B1</a:t>
            </a:r>
          </a:p>
        </p:txBody>
      </p:sp>
      <p:sp>
        <p:nvSpPr>
          <p:cNvPr id="40" name="AutoShape 40">
            <a:extLst>
              <a:ext uri="{FF2B5EF4-FFF2-40B4-BE49-F238E27FC236}">
                <a16:creationId xmlns:a16="http://schemas.microsoft.com/office/drawing/2014/main" id="{F149751C-B37A-44C3-B2D7-2EF3C4DD26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60403" y="1676046"/>
            <a:ext cx="711726" cy="680846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You</a:t>
            </a:r>
          </a:p>
        </p:txBody>
      </p:sp>
      <p:sp>
        <p:nvSpPr>
          <p:cNvPr id="41" name="AutoShape 40">
            <a:extLst>
              <a:ext uri="{FF2B5EF4-FFF2-40B4-BE49-F238E27FC236}">
                <a16:creationId xmlns:a16="http://schemas.microsoft.com/office/drawing/2014/main" id="{0FE6D8AC-D9FB-4DF1-9491-FC471712C7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97533" y="1676046"/>
            <a:ext cx="711726" cy="680846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You</a:t>
            </a:r>
          </a:p>
        </p:txBody>
      </p:sp>
      <p:sp>
        <p:nvSpPr>
          <p:cNvPr id="42" name="AutoShape 40">
            <a:extLst>
              <a:ext uri="{FF2B5EF4-FFF2-40B4-BE49-F238E27FC236}">
                <a16:creationId xmlns:a16="http://schemas.microsoft.com/office/drawing/2014/main" id="{043FF412-5E31-4084-864A-09986E811E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36033" y="1676046"/>
            <a:ext cx="711726" cy="680846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You</a:t>
            </a:r>
          </a:p>
        </p:txBody>
      </p:sp>
      <p:sp>
        <p:nvSpPr>
          <p:cNvPr id="43" name="AutoShape 40">
            <a:extLst>
              <a:ext uri="{FF2B5EF4-FFF2-40B4-BE49-F238E27FC236}">
                <a16:creationId xmlns:a16="http://schemas.microsoft.com/office/drawing/2014/main" id="{85EA3A20-9383-40B4-BA1A-B0567AD665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19956" y="1633446"/>
            <a:ext cx="711726" cy="680846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You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020C2CB-4DA9-4175-A022-3DD6282F8EF6}"/>
              </a:ext>
            </a:extLst>
          </p:cNvPr>
          <p:cNvSpPr txBox="1"/>
          <p:nvPr/>
        </p:nvSpPr>
        <p:spPr>
          <a:xfrm>
            <a:off x="4063836" y="1704548"/>
            <a:ext cx="1231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4.Plan</a:t>
            </a:r>
          </a:p>
          <a:p>
            <a:r>
              <a:rPr lang="en-US" dirty="0"/>
              <a:t>5.Closing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B730B0E-1394-4BF6-8A05-6185B616C231}"/>
              </a:ext>
            </a:extLst>
          </p:cNvPr>
          <p:cNvSpPr txBox="1"/>
          <p:nvPr/>
        </p:nvSpPr>
        <p:spPr>
          <a:xfrm>
            <a:off x="8251598" y="1767629"/>
            <a:ext cx="142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6.Guidance</a:t>
            </a:r>
          </a:p>
        </p:txBody>
      </p:sp>
      <p:sp>
        <p:nvSpPr>
          <p:cNvPr id="46" name="AutoShape 27">
            <a:extLst>
              <a:ext uri="{FF2B5EF4-FFF2-40B4-BE49-F238E27FC236}">
                <a16:creationId xmlns:a16="http://schemas.microsoft.com/office/drawing/2014/main" id="{5BA7E6D7-D2B8-41F0-BA42-E602B7FEDA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928868" y="5587620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B1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FD0BA20-DF97-4934-AEEC-C51819052CE4}"/>
              </a:ext>
            </a:extLst>
          </p:cNvPr>
          <p:cNvSpPr txBox="1"/>
          <p:nvPr/>
        </p:nvSpPr>
        <p:spPr>
          <a:xfrm>
            <a:off x="10482184" y="4639607"/>
            <a:ext cx="123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4.Plan</a:t>
            </a:r>
          </a:p>
        </p:txBody>
      </p:sp>
      <p:sp>
        <p:nvSpPr>
          <p:cNvPr id="48" name="AutoShape 27">
            <a:extLst>
              <a:ext uri="{FF2B5EF4-FFF2-40B4-BE49-F238E27FC236}">
                <a16:creationId xmlns:a16="http://schemas.microsoft.com/office/drawing/2014/main" id="{8E9B55DD-32FF-4C49-B5C7-EDACBB36D4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39705" y="2597214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B</a:t>
            </a:r>
          </a:p>
        </p:txBody>
      </p:sp>
      <p:sp>
        <p:nvSpPr>
          <p:cNvPr id="49" name="AutoShape 7">
            <a:extLst>
              <a:ext uri="{FF2B5EF4-FFF2-40B4-BE49-F238E27FC236}">
                <a16:creationId xmlns:a16="http://schemas.microsoft.com/office/drawing/2014/main" id="{27FF5364-E95E-4BE8-87F5-DAD8D6CE76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52890" y="3524272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C</a:t>
            </a:r>
          </a:p>
        </p:txBody>
      </p:sp>
      <p:sp>
        <p:nvSpPr>
          <p:cNvPr id="50" name="AutoShape 7">
            <a:extLst>
              <a:ext uri="{FF2B5EF4-FFF2-40B4-BE49-F238E27FC236}">
                <a16:creationId xmlns:a16="http://schemas.microsoft.com/office/drawing/2014/main" id="{7122BD8F-0530-440C-BD5F-D8658E7AEA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52890" y="4541633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A1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9F57D0-3AB7-4991-A212-FAB7527FC41B}"/>
              </a:ext>
            </a:extLst>
          </p:cNvPr>
          <p:cNvSpPr txBox="1"/>
          <p:nvPr/>
        </p:nvSpPr>
        <p:spPr>
          <a:xfrm>
            <a:off x="10531826" y="6418235"/>
            <a:ext cx="1325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1.Welcome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F03884F-3E07-4532-8E62-B226ED0D20CA}"/>
              </a:ext>
            </a:extLst>
          </p:cNvPr>
          <p:cNvSpPr txBox="1"/>
          <p:nvPr/>
        </p:nvSpPr>
        <p:spPr>
          <a:xfrm>
            <a:off x="10531826" y="5472993"/>
            <a:ext cx="1231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2.Intro</a:t>
            </a:r>
          </a:p>
          <a:p>
            <a:r>
              <a:rPr lang="en-US" dirty="0"/>
              <a:t>3.Product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3424955-59E2-4FAF-8C60-506791AF6E4B}"/>
              </a:ext>
            </a:extLst>
          </p:cNvPr>
          <p:cNvSpPr txBox="1"/>
          <p:nvPr/>
        </p:nvSpPr>
        <p:spPr>
          <a:xfrm>
            <a:off x="10397598" y="3614304"/>
            <a:ext cx="123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5.Closing</a:t>
            </a:r>
          </a:p>
        </p:txBody>
      </p:sp>
      <p:sp>
        <p:nvSpPr>
          <p:cNvPr id="54" name="AutoShape 40">
            <a:extLst>
              <a:ext uri="{FF2B5EF4-FFF2-40B4-BE49-F238E27FC236}">
                <a16:creationId xmlns:a16="http://schemas.microsoft.com/office/drawing/2014/main" id="{64A76A91-94E8-4CD7-B80F-9CE4714C8E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750542" y="1609573"/>
            <a:ext cx="711726" cy="680846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You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B30571-D23F-49A9-A3F8-4E5750389A83}"/>
              </a:ext>
            </a:extLst>
          </p:cNvPr>
          <p:cNvSpPr txBox="1"/>
          <p:nvPr/>
        </p:nvSpPr>
        <p:spPr>
          <a:xfrm>
            <a:off x="10386290" y="2690336"/>
            <a:ext cx="142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6.Guidance</a:t>
            </a:r>
          </a:p>
        </p:txBody>
      </p:sp>
      <p:sp>
        <p:nvSpPr>
          <p:cNvPr id="56" name="AutoShape 27">
            <a:extLst>
              <a:ext uri="{FF2B5EF4-FFF2-40B4-BE49-F238E27FC236}">
                <a16:creationId xmlns:a16="http://schemas.microsoft.com/office/drawing/2014/main" id="{EA600B65-CA3E-44C1-8392-87800D844D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948784" y="6334747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C1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F95394B-C8AF-47C9-92DE-6ADDB8D7721B}"/>
              </a:ext>
            </a:extLst>
          </p:cNvPr>
          <p:cNvSpPr txBox="1"/>
          <p:nvPr/>
        </p:nvSpPr>
        <p:spPr>
          <a:xfrm>
            <a:off x="10517362" y="1757670"/>
            <a:ext cx="142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Who’s Next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595F5E6-7F1B-4FE9-BCA5-9B6F33359984}"/>
              </a:ext>
            </a:extLst>
          </p:cNvPr>
          <p:cNvSpPr txBox="1"/>
          <p:nvPr/>
        </p:nvSpPr>
        <p:spPr>
          <a:xfrm>
            <a:off x="9576941" y="595628"/>
            <a:ext cx="1424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B1</a:t>
            </a:r>
          </a:p>
          <a:p>
            <a:pPr algn="ctr"/>
            <a:r>
              <a:rPr lang="en-US" dirty="0"/>
              <a:t>Sponsor C1</a:t>
            </a:r>
          </a:p>
        </p:txBody>
      </p:sp>
    </p:spTree>
    <p:extLst>
      <p:ext uri="{BB962C8B-B14F-4D97-AF65-F5344CB8AC3E}">
        <p14:creationId xmlns:p14="http://schemas.microsoft.com/office/powerpoint/2010/main" val="30065923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4" grpId="0" animBg="1"/>
      <p:bldP spid="15" grpId="0"/>
      <p:bldP spid="17" grpId="0"/>
      <p:bldP spid="19" grpId="0" animBg="1"/>
      <p:bldP spid="20" grpId="0"/>
      <p:bldP spid="21" grpId="0"/>
      <p:bldP spid="22" grpId="0"/>
      <p:bldP spid="23" grpId="0"/>
      <p:bldP spid="25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3" grpId="0" animBg="1"/>
      <p:bldP spid="34" grpId="0" animBg="1"/>
      <p:bldP spid="35" grpId="0" animBg="1"/>
      <p:bldP spid="36" grpId="0"/>
      <p:bldP spid="37" grpId="0"/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/>
      <p:bldP spid="45" grpId="0"/>
      <p:bldP spid="46" grpId="0" animBg="1"/>
      <p:bldP spid="47" grpId="0"/>
      <p:bldP spid="48" grpId="0" animBg="1"/>
      <p:bldP spid="49" grpId="0" animBg="1"/>
      <p:bldP spid="50" grpId="0" animBg="1"/>
      <p:bldP spid="51" grpId="0"/>
      <p:bldP spid="52" grpId="0"/>
      <p:bldP spid="53" grpId="0"/>
      <p:bldP spid="54" grpId="0" animBg="1"/>
      <p:bldP spid="55" grpId="0"/>
      <p:bldP spid="56" grpId="0" animBg="1"/>
      <p:bldP spid="57" grpId="0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0">
            <a:extLst>
              <a:ext uri="{FF2B5EF4-FFF2-40B4-BE49-F238E27FC236}">
                <a16:creationId xmlns:a16="http://schemas.microsoft.com/office/drawing/2014/main" id="{5462E194-A478-4611-B6CB-DBFBEA3802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8326" y="1656837"/>
            <a:ext cx="711726" cy="680846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You</a:t>
            </a:r>
          </a:p>
        </p:txBody>
      </p:sp>
      <p:sp>
        <p:nvSpPr>
          <p:cNvPr id="6" name="AutoShape 27">
            <a:extLst>
              <a:ext uri="{FF2B5EF4-FFF2-40B4-BE49-F238E27FC236}">
                <a16:creationId xmlns:a16="http://schemas.microsoft.com/office/drawing/2014/main" id="{E26C125C-681C-4F4A-AE81-B36A36DB1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96405" y="5797636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B1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90F2BD0A-980E-42D7-B47C-F24FBF9003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36459" y="4295816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4E22E2-07D3-4346-AEC4-0258C852008C}"/>
              </a:ext>
            </a:extLst>
          </p:cNvPr>
          <p:cNvSpPr txBox="1"/>
          <p:nvPr/>
        </p:nvSpPr>
        <p:spPr>
          <a:xfrm>
            <a:off x="0" y="970718"/>
            <a:ext cx="890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YOU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27510B-0B0E-49FF-9D08-E1C60D1752DD}"/>
              </a:ext>
            </a:extLst>
          </p:cNvPr>
          <p:cNvSpPr txBox="1"/>
          <p:nvPr/>
        </p:nvSpPr>
        <p:spPr>
          <a:xfrm>
            <a:off x="944745" y="662658"/>
            <a:ext cx="1325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Sponsor 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8CE05A-F369-422B-A373-5FCD65871E17}"/>
              </a:ext>
            </a:extLst>
          </p:cNvPr>
          <p:cNvSpPr txBox="1"/>
          <p:nvPr/>
        </p:nvSpPr>
        <p:spPr>
          <a:xfrm>
            <a:off x="3107058" y="607185"/>
            <a:ext cx="1325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B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Sponsor C</a:t>
            </a:r>
          </a:p>
        </p:txBody>
      </p:sp>
      <p:sp>
        <p:nvSpPr>
          <p:cNvPr id="14" name="AutoShape 27">
            <a:extLst>
              <a:ext uri="{FF2B5EF4-FFF2-40B4-BE49-F238E27FC236}">
                <a16:creationId xmlns:a16="http://schemas.microsoft.com/office/drawing/2014/main" id="{80A80912-736B-4CC5-BCC4-55F2039CAE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21393" y="3923326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93896C-DFB6-428E-AEF5-D5629781E728}"/>
              </a:ext>
            </a:extLst>
          </p:cNvPr>
          <p:cNvSpPr txBox="1"/>
          <p:nvPr/>
        </p:nvSpPr>
        <p:spPr>
          <a:xfrm>
            <a:off x="1817622" y="3923326"/>
            <a:ext cx="13256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1.Welcome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HI, My Name is B. Welcome to my house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7DEA4F-A4AB-443E-9774-76C89CC6001B}"/>
              </a:ext>
            </a:extLst>
          </p:cNvPr>
          <p:cNvSpPr txBox="1"/>
          <p:nvPr/>
        </p:nvSpPr>
        <p:spPr>
          <a:xfrm>
            <a:off x="2242724" y="-90813"/>
            <a:ext cx="10288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Product Event: Wellness, TLS, Beauty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3D0F4D-2ADE-438B-966E-723FB13F301C}"/>
              </a:ext>
            </a:extLst>
          </p:cNvPr>
          <p:cNvSpPr txBox="1"/>
          <p:nvPr/>
        </p:nvSpPr>
        <p:spPr>
          <a:xfrm>
            <a:off x="1872129" y="1589245"/>
            <a:ext cx="14665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2.Intro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3.Ice Breaker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4.Video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5. Review Survey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6.Closing</a:t>
            </a:r>
          </a:p>
        </p:txBody>
      </p:sp>
      <p:sp>
        <p:nvSpPr>
          <p:cNvPr id="19" name="AutoShape 27">
            <a:extLst>
              <a:ext uri="{FF2B5EF4-FFF2-40B4-BE49-F238E27FC236}">
                <a16:creationId xmlns:a16="http://schemas.microsoft.com/office/drawing/2014/main" id="{DC225DBE-327A-4F9E-9CB2-7A02AA6345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7745" y="3163665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C49850-E974-4DD5-BD02-B6E3F023F014}"/>
              </a:ext>
            </a:extLst>
          </p:cNvPr>
          <p:cNvSpPr txBox="1"/>
          <p:nvPr/>
        </p:nvSpPr>
        <p:spPr>
          <a:xfrm>
            <a:off x="4054808" y="4295816"/>
            <a:ext cx="13256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1.Welcome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HI, My Name is C. Welcome to my house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CB7487-2101-45FB-AE30-8B34DDB0DF7D}"/>
              </a:ext>
            </a:extLst>
          </p:cNvPr>
          <p:cNvSpPr txBox="1"/>
          <p:nvPr/>
        </p:nvSpPr>
        <p:spPr>
          <a:xfrm>
            <a:off x="6282493" y="3059668"/>
            <a:ext cx="1231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5. Survey Review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52EF4B-7232-4F15-BA6E-A979AFA12266}"/>
              </a:ext>
            </a:extLst>
          </p:cNvPr>
          <p:cNvSpPr txBox="1"/>
          <p:nvPr/>
        </p:nvSpPr>
        <p:spPr>
          <a:xfrm>
            <a:off x="4148592" y="3170563"/>
            <a:ext cx="1231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2.Intro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3.Ice Breaker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1C944C-7EDB-49BC-B90D-728744FB5E85}"/>
              </a:ext>
            </a:extLst>
          </p:cNvPr>
          <p:cNvSpPr txBox="1"/>
          <p:nvPr/>
        </p:nvSpPr>
        <p:spPr>
          <a:xfrm>
            <a:off x="5197495" y="611745"/>
            <a:ext cx="1424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Sponsor A1</a:t>
            </a:r>
          </a:p>
        </p:txBody>
      </p:sp>
      <p:sp>
        <p:nvSpPr>
          <p:cNvPr id="25" name="AutoShape 27">
            <a:extLst>
              <a:ext uri="{FF2B5EF4-FFF2-40B4-BE49-F238E27FC236}">
                <a16:creationId xmlns:a16="http://schemas.microsoft.com/office/drawing/2014/main" id="{2F3E4678-4434-40E2-960F-B460FE875C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43239" y="2986516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B</a:t>
            </a:r>
          </a:p>
        </p:txBody>
      </p:sp>
      <p:sp>
        <p:nvSpPr>
          <p:cNvPr id="26" name="AutoShape 7">
            <a:extLst>
              <a:ext uri="{FF2B5EF4-FFF2-40B4-BE49-F238E27FC236}">
                <a16:creationId xmlns:a16="http://schemas.microsoft.com/office/drawing/2014/main" id="{1144AF5C-EB97-4BE1-B6D3-BA7F571CAC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57927" y="4155805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C</a:t>
            </a:r>
          </a:p>
        </p:txBody>
      </p:sp>
      <p:sp>
        <p:nvSpPr>
          <p:cNvPr id="27" name="AutoShape 7">
            <a:extLst>
              <a:ext uri="{FF2B5EF4-FFF2-40B4-BE49-F238E27FC236}">
                <a16:creationId xmlns:a16="http://schemas.microsoft.com/office/drawing/2014/main" id="{A8AF7803-60D9-47CC-BE9F-405EBE634B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17750" y="5545334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A1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6D3C3F-D48D-40C4-B7FC-993FA4BA8E5B}"/>
              </a:ext>
            </a:extLst>
          </p:cNvPr>
          <p:cNvSpPr txBox="1"/>
          <p:nvPr/>
        </p:nvSpPr>
        <p:spPr>
          <a:xfrm>
            <a:off x="6374557" y="5677652"/>
            <a:ext cx="1325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1.Welcome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3021AE-C3A5-4846-A38F-43D2FADB3196}"/>
              </a:ext>
            </a:extLst>
          </p:cNvPr>
          <p:cNvSpPr txBox="1"/>
          <p:nvPr/>
        </p:nvSpPr>
        <p:spPr>
          <a:xfrm>
            <a:off x="6359745" y="4045331"/>
            <a:ext cx="1231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FFFFFF"/>
                </a:solidFill>
              </a:rPr>
              <a:t>2.Intro</a:t>
            </a:r>
          </a:p>
          <a:p>
            <a:pPr lvl="0">
              <a:defRPr/>
            </a:pPr>
            <a:r>
              <a:rPr lang="en-US" dirty="0">
                <a:solidFill>
                  <a:srgbClr val="FFFFFF"/>
                </a:solidFill>
              </a:rPr>
              <a:t>3.Ice Breaker</a:t>
            </a:r>
          </a:p>
          <a:p>
            <a:pPr lvl="0">
              <a:defRPr/>
            </a:pPr>
            <a:r>
              <a:rPr lang="en-US" dirty="0">
                <a:solidFill>
                  <a:srgbClr val="FFFFFF"/>
                </a:solidFill>
              </a:rPr>
              <a:t>4. Video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15E1BD-77A1-404A-B0E9-2D5D72DCB8D9}"/>
              </a:ext>
            </a:extLst>
          </p:cNvPr>
          <p:cNvSpPr txBox="1"/>
          <p:nvPr/>
        </p:nvSpPr>
        <p:spPr>
          <a:xfrm>
            <a:off x="6241345" y="1747648"/>
            <a:ext cx="123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6.Closing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5BB254-B1BB-4D1A-9741-20399046FE60}"/>
              </a:ext>
            </a:extLst>
          </p:cNvPr>
          <p:cNvSpPr txBox="1"/>
          <p:nvPr/>
        </p:nvSpPr>
        <p:spPr>
          <a:xfrm>
            <a:off x="8229805" y="3590431"/>
            <a:ext cx="1231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FFFFFF"/>
                </a:solidFill>
              </a:rPr>
              <a:t>5. Survey Review</a:t>
            </a:r>
          </a:p>
        </p:txBody>
      </p:sp>
      <p:sp>
        <p:nvSpPr>
          <p:cNvPr id="33" name="AutoShape 27">
            <a:extLst>
              <a:ext uri="{FF2B5EF4-FFF2-40B4-BE49-F238E27FC236}">
                <a16:creationId xmlns:a16="http://schemas.microsoft.com/office/drawing/2014/main" id="{9D71ECE1-D68E-47D6-8AB2-77BB268EFD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09119" y="2621087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B</a:t>
            </a:r>
          </a:p>
        </p:txBody>
      </p:sp>
      <p:sp>
        <p:nvSpPr>
          <p:cNvPr id="34" name="AutoShape 7">
            <a:extLst>
              <a:ext uri="{FF2B5EF4-FFF2-40B4-BE49-F238E27FC236}">
                <a16:creationId xmlns:a16="http://schemas.microsoft.com/office/drawing/2014/main" id="{97F71096-71BB-4DF0-9C38-69B4F87272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2304" y="3548145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C</a:t>
            </a:r>
          </a:p>
        </p:txBody>
      </p:sp>
      <p:sp>
        <p:nvSpPr>
          <p:cNvPr id="35" name="AutoShape 7">
            <a:extLst>
              <a:ext uri="{FF2B5EF4-FFF2-40B4-BE49-F238E27FC236}">
                <a16:creationId xmlns:a16="http://schemas.microsoft.com/office/drawing/2014/main" id="{F7429A25-00D2-4528-B1C2-0A581923E4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2304" y="4565506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A1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1192E3E-F2D3-4F9D-B02E-065A6C5F28D8}"/>
              </a:ext>
            </a:extLst>
          </p:cNvPr>
          <p:cNvSpPr txBox="1"/>
          <p:nvPr/>
        </p:nvSpPr>
        <p:spPr>
          <a:xfrm>
            <a:off x="8301240" y="5817626"/>
            <a:ext cx="1325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1.Welcome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86D88C1-ECDE-4EFD-8C99-1403C8BE2112}"/>
              </a:ext>
            </a:extLst>
          </p:cNvPr>
          <p:cNvSpPr txBox="1"/>
          <p:nvPr/>
        </p:nvSpPr>
        <p:spPr>
          <a:xfrm>
            <a:off x="8276697" y="4501108"/>
            <a:ext cx="1231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FFFFFF"/>
                </a:solidFill>
              </a:rPr>
              <a:t>2.Intro</a:t>
            </a:r>
          </a:p>
          <a:p>
            <a:pPr lvl="0">
              <a:defRPr/>
            </a:pPr>
            <a:r>
              <a:rPr lang="en-US" dirty="0">
                <a:solidFill>
                  <a:srgbClr val="FFFFFF"/>
                </a:solidFill>
              </a:rPr>
              <a:t>3.Ice Breaker</a:t>
            </a:r>
          </a:p>
          <a:p>
            <a:pPr lvl="0">
              <a:defRPr/>
            </a:pPr>
            <a:r>
              <a:rPr lang="en-US" dirty="0">
                <a:solidFill>
                  <a:srgbClr val="FFFFFF"/>
                </a:solidFill>
              </a:rPr>
              <a:t>4. Video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1CA28DF-4C49-416A-8490-72BFF32CE65F}"/>
              </a:ext>
            </a:extLst>
          </p:cNvPr>
          <p:cNvSpPr txBox="1"/>
          <p:nvPr/>
        </p:nvSpPr>
        <p:spPr>
          <a:xfrm>
            <a:off x="8237327" y="2834592"/>
            <a:ext cx="123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.Closing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51128FA-D1DC-4E7B-AC3A-48FBC30F1B56}"/>
              </a:ext>
            </a:extLst>
          </p:cNvPr>
          <p:cNvSpPr txBox="1"/>
          <p:nvPr/>
        </p:nvSpPr>
        <p:spPr>
          <a:xfrm>
            <a:off x="7387218" y="626563"/>
            <a:ext cx="1424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A1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Sponsor B1</a:t>
            </a:r>
          </a:p>
        </p:txBody>
      </p:sp>
      <p:sp>
        <p:nvSpPr>
          <p:cNvPr id="40" name="AutoShape 40">
            <a:extLst>
              <a:ext uri="{FF2B5EF4-FFF2-40B4-BE49-F238E27FC236}">
                <a16:creationId xmlns:a16="http://schemas.microsoft.com/office/drawing/2014/main" id="{F149751C-B37A-44C3-B2D7-2EF3C4DD26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60403" y="1676046"/>
            <a:ext cx="711726" cy="680846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You</a:t>
            </a:r>
          </a:p>
        </p:txBody>
      </p:sp>
      <p:sp>
        <p:nvSpPr>
          <p:cNvPr id="41" name="AutoShape 40">
            <a:extLst>
              <a:ext uri="{FF2B5EF4-FFF2-40B4-BE49-F238E27FC236}">
                <a16:creationId xmlns:a16="http://schemas.microsoft.com/office/drawing/2014/main" id="{0FE6D8AC-D9FB-4DF1-9491-FC471712C7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97533" y="1676046"/>
            <a:ext cx="711726" cy="680846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You</a:t>
            </a:r>
          </a:p>
        </p:txBody>
      </p:sp>
      <p:sp>
        <p:nvSpPr>
          <p:cNvPr id="42" name="AutoShape 40">
            <a:extLst>
              <a:ext uri="{FF2B5EF4-FFF2-40B4-BE49-F238E27FC236}">
                <a16:creationId xmlns:a16="http://schemas.microsoft.com/office/drawing/2014/main" id="{043FF412-5E31-4084-864A-09986E811E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36033" y="1676046"/>
            <a:ext cx="711726" cy="680846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You</a:t>
            </a:r>
          </a:p>
        </p:txBody>
      </p:sp>
      <p:sp>
        <p:nvSpPr>
          <p:cNvPr id="43" name="AutoShape 40">
            <a:extLst>
              <a:ext uri="{FF2B5EF4-FFF2-40B4-BE49-F238E27FC236}">
                <a16:creationId xmlns:a16="http://schemas.microsoft.com/office/drawing/2014/main" id="{85EA3A20-9383-40B4-BA1A-B0567AD665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19956" y="1633446"/>
            <a:ext cx="711726" cy="680846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You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020C2CB-4DA9-4175-A022-3DD6282F8EF6}"/>
              </a:ext>
            </a:extLst>
          </p:cNvPr>
          <p:cNvSpPr txBox="1"/>
          <p:nvPr/>
        </p:nvSpPr>
        <p:spPr>
          <a:xfrm>
            <a:off x="4063836" y="1704548"/>
            <a:ext cx="1231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4.Video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5.Survey Review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6.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Closing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B730B0E-1394-4BF6-8A05-6185B616C231}"/>
              </a:ext>
            </a:extLst>
          </p:cNvPr>
          <p:cNvSpPr txBox="1"/>
          <p:nvPr/>
        </p:nvSpPr>
        <p:spPr>
          <a:xfrm>
            <a:off x="8251598" y="1767629"/>
            <a:ext cx="142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7.Guidance</a:t>
            </a:r>
          </a:p>
        </p:txBody>
      </p:sp>
      <p:sp>
        <p:nvSpPr>
          <p:cNvPr id="46" name="AutoShape 27">
            <a:extLst>
              <a:ext uri="{FF2B5EF4-FFF2-40B4-BE49-F238E27FC236}">
                <a16:creationId xmlns:a16="http://schemas.microsoft.com/office/drawing/2014/main" id="{5BA7E6D7-D2B8-41F0-BA42-E602B7FEDA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72546" y="5448546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B1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FD0BA20-DF97-4934-AEEC-C51819052CE4}"/>
              </a:ext>
            </a:extLst>
          </p:cNvPr>
          <p:cNvSpPr txBox="1"/>
          <p:nvPr/>
        </p:nvSpPr>
        <p:spPr>
          <a:xfrm>
            <a:off x="10482184" y="4469292"/>
            <a:ext cx="1231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</a:rPr>
              <a:t>5. Survey Review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48" name="AutoShape 27">
            <a:extLst>
              <a:ext uri="{FF2B5EF4-FFF2-40B4-BE49-F238E27FC236}">
                <a16:creationId xmlns:a16="http://schemas.microsoft.com/office/drawing/2014/main" id="{8E9B55DD-32FF-4C49-B5C7-EDACBB36D4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39705" y="2597214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B</a:t>
            </a:r>
          </a:p>
        </p:txBody>
      </p:sp>
      <p:sp>
        <p:nvSpPr>
          <p:cNvPr id="49" name="AutoShape 7">
            <a:extLst>
              <a:ext uri="{FF2B5EF4-FFF2-40B4-BE49-F238E27FC236}">
                <a16:creationId xmlns:a16="http://schemas.microsoft.com/office/drawing/2014/main" id="{27FF5364-E95E-4BE8-87F5-DAD8D6CE76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52890" y="3524272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C</a:t>
            </a:r>
          </a:p>
        </p:txBody>
      </p:sp>
      <p:sp>
        <p:nvSpPr>
          <p:cNvPr id="50" name="AutoShape 7">
            <a:extLst>
              <a:ext uri="{FF2B5EF4-FFF2-40B4-BE49-F238E27FC236}">
                <a16:creationId xmlns:a16="http://schemas.microsoft.com/office/drawing/2014/main" id="{7122BD8F-0530-440C-BD5F-D8658E7AEA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52890" y="4541633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A1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9F57D0-3AB7-4991-A212-FAB7527FC41B}"/>
              </a:ext>
            </a:extLst>
          </p:cNvPr>
          <p:cNvSpPr txBox="1"/>
          <p:nvPr/>
        </p:nvSpPr>
        <p:spPr>
          <a:xfrm>
            <a:off x="10531826" y="6418235"/>
            <a:ext cx="1325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1.Welcome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F03884F-3E07-4532-8E62-B226ED0D20CA}"/>
              </a:ext>
            </a:extLst>
          </p:cNvPr>
          <p:cNvSpPr txBox="1"/>
          <p:nvPr/>
        </p:nvSpPr>
        <p:spPr>
          <a:xfrm>
            <a:off x="10545800" y="5144396"/>
            <a:ext cx="1231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FFFFFF"/>
                </a:solidFill>
              </a:rPr>
              <a:t>2.Intro</a:t>
            </a:r>
          </a:p>
          <a:p>
            <a:pPr lvl="0">
              <a:defRPr/>
            </a:pPr>
            <a:r>
              <a:rPr lang="en-US" dirty="0">
                <a:solidFill>
                  <a:srgbClr val="FFFFFF"/>
                </a:solidFill>
              </a:rPr>
              <a:t>3.Ice Breaker</a:t>
            </a:r>
          </a:p>
          <a:p>
            <a:pPr lvl="0">
              <a:defRPr/>
            </a:pPr>
            <a:r>
              <a:rPr lang="en-US" dirty="0">
                <a:solidFill>
                  <a:srgbClr val="FFFFFF"/>
                </a:solidFill>
              </a:rPr>
              <a:t>4. Video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3424955-59E2-4FAF-8C60-506791AF6E4B}"/>
              </a:ext>
            </a:extLst>
          </p:cNvPr>
          <p:cNvSpPr txBox="1"/>
          <p:nvPr/>
        </p:nvSpPr>
        <p:spPr>
          <a:xfrm>
            <a:off x="10397598" y="3614304"/>
            <a:ext cx="123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6.Closing</a:t>
            </a:r>
          </a:p>
        </p:txBody>
      </p:sp>
      <p:sp>
        <p:nvSpPr>
          <p:cNvPr id="54" name="AutoShape 40">
            <a:extLst>
              <a:ext uri="{FF2B5EF4-FFF2-40B4-BE49-F238E27FC236}">
                <a16:creationId xmlns:a16="http://schemas.microsoft.com/office/drawing/2014/main" id="{64A76A91-94E8-4CD7-B80F-9CE4714C8E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750542" y="1609573"/>
            <a:ext cx="711726" cy="680846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You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B30571-D23F-49A9-A3F8-4E5750389A83}"/>
              </a:ext>
            </a:extLst>
          </p:cNvPr>
          <p:cNvSpPr txBox="1"/>
          <p:nvPr/>
        </p:nvSpPr>
        <p:spPr>
          <a:xfrm>
            <a:off x="10386290" y="2690336"/>
            <a:ext cx="142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7.Guidance</a:t>
            </a:r>
          </a:p>
        </p:txBody>
      </p:sp>
      <p:sp>
        <p:nvSpPr>
          <p:cNvPr id="56" name="AutoShape 27">
            <a:extLst>
              <a:ext uri="{FF2B5EF4-FFF2-40B4-BE49-F238E27FC236}">
                <a16:creationId xmlns:a16="http://schemas.microsoft.com/office/drawing/2014/main" id="{EA600B65-CA3E-44C1-8392-87800D844D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948784" y="6334747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C1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F95394B-C8AF-47C9-92DE-6ADDB8D7721B}"/>
              </a:ext>
            </a:extLst>
          </p:cNvPr>
          <p:cNvSpPr txBox="1"/>
          <p:nvPr/>
        </p:nvSpPr>
        <p:spPr>
          <a:xfrm>
            <a:off x="10517362" y="1757670"/>
            <a:ext cx="142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Who’s Next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595F5E6-7F1B-4FE9-BCA5-9B6F33359984}"/>
              </a:ext>
            </a:extLst>
          </p:cNvPr>
          <p:cNvSpPr txBox="1"/>
          <p:nvPr/>
        </p:nvSpPr>
        <p:spPr>
          <a:xfrm>
            <a:off x="9576941" y="595628"/>
            <a:ext cx="1424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B1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Sponsor C1</a:t>
            </a:r>
          </a:p>
        </p:txBody>
      </p:sp>
    </p:spTree>
    <p:extLst>
      <p:ext uri="{BB962C8B-B14F-4D97-AF65-F5344CB8AC3E}">
        <p14:creationId xmlns:p14="http://schemas.microsoft.com/office/powerpoint/2010/main" val="20752511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4" grpId="0" animBg="1"/>
      <p:bldP spid="15" grpId="0"/>
      <p:bldP spid="17" grpId="0"/>
      <p:bldP spid="19" grpId="0" animBg="1"/>
      <p:bldP spid="20" grpId="0"/>
      <p:bldP spid="21" grpId="0"/>
      <p:bldP spid="22" grpId="0"/>
      <p:bldP spid="23" grpId="0"/>
      <p:bldP spid="25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3" grpId="0" animBg="1"/>
      <p:bldP spid="34" grpId="0" animBg="1"/>
      <p:bldP spid="35" grpId="0" animBg="1"/>
      <p:bldP spid="36" grpId="0"/>
      <p:bldP spid="37" grpId="0"/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/>
      <p:bldP spid="45" grpId="0"/>
      <p:bldP spid="46" grpId="0" animBg="1"/>
      <p:bldP spid="47" grpId="0"/>
      <p:bldP spid="48" grpId="0" animBg="1"/>
      <p:bldP spid="49" grpId="0" animBg="1"/>
      <p:bldP spid="50" grpId="0" animBg="1"/>
      <p:bldP spid="51" grpId="0"/>
      <p:bldP spid="52" grpId="0"/>
      <p:bldP spid="53" grpId="0"/>
      <p:bldP spid="54" grpId="0" animBg="1"/>
      <p:bldP spid="55" grpId="0"/>
      <p:bldP spid="56" grpId="0" animBg="1"/>
      <p:bldP spid="57" grpId="0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316285" y="0"/>
            <a:ext cx="7368928" cy="830993"/>
          </a:xfrm>
          <a:prstGeom prst="rect">
            <a:avLst/>
          </a:prstGeom>
        </p:spPr>
        <p:txBody>
          <a:bodyPr wrap="square" lIns="89848" tIns="45718" rIns="89848" bIns="45718">
            <a:spAutoFit/>
          </a:bodyPr>
          <a:lstStyle/>
          <a:p>
            <a:pPr lvl="0" algn="ctr" defTabSz="896464"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#3 ABC Role</a:t>
            </a:r>
            <a:endParaRPr kumimoji="0" lang="en-US" sz="8800" b="0" i="0" u="none" strike="noStrike" kern="1200" cap="all" spc="0" normalizeH="0" baseline="0" noProof="0" dirty="0">
              <a:ln>
                <a:solidFill>
                  <a:prstClr val="white"/>
                </a:solidFill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MS PGothic" charset="0"/>
              <a:cs typeface="MS PGothic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3368" y="1017767"/>
            <a:ext cx="11879248" cy="182458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6075" algn="ctr">
              <a:spcBef>
                <a:spcPct val="65000"/>
              </a:spcBef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Advisor</a:t>
            </a:r>
          </a:p>
          <a:p>
            <a:pPr marL="346075" algn="ctr">
              <a:spcBef>
                <a:spcPct val="65000"/>
              </a:spcBef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Typically an established or growing leader that is mastering the B5. Have the Right Posture, skill and experience to help facilitate a appointment closure.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3367" y="3089452"/>
            <a:ext cx="11879247" cy="172108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6075" algn="ctr">
              <a:spcBef>
                <a:spcPct val="65000"/>
              </a:spcBef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 Bridge</a:t>
            </a:r>
          </a:p>
          <a:p>
            <a:pPr marL="346075" algn="ctr">
              <a:spcBef>
                <a:spcPct val="65000"/>
              </a:spcBef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A up and coming leader but still on working on learning the B5. B will prepare all the literature, tools to facilitate the closure.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3366" y="5120641"/>
            <a:ext cx="11879247" cy="15266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 New UFO or Prospect</a:t>
            </a:r>
          </a:p>
          <a:p>
            <a:pPr algn="ctr"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Brand New Distributor who wants to learn the B5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53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E1B6C115-2F7B-4518-8FBF-344927B84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73064"/>
            <a:ext cx="8428038" cy="5862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1" charset="-128"/>
                <a:cs typeface="Arial"/>
              </a:rPr>
              <a:t>THE ABC PATTERN GIVES YOU…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200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1" charset="-128"/>
                <a:cs typeface="Arial"/>
              </a:rPr>
              <a:t> 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 pitchFamily="1" charset="-128"/>
              <a:cs typeface="Arial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2000"/>
              </a:spcBef>
              <a:spcAft>
                <a:spcPct val="0"/>
              </a:spcAft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 pitchFamily="1" charset="-128"/>
              <a:cs typeface="Arial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2000"/>
              </a:spcBef>
              <a:spcAft>
                <a:spcPct val="0"/>
              </a:spcAft>
              <a:defRPr/>
            </a:pP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 pitchFamily="1" charset="-128"/>
              <a:cs typeface="Arial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2000"/>
              </a:spcBef>
              <a:spcAft>
                <a:spcPct val="0"/>
              </a:spcAft>
              <a:defRPr/>
            </a:pP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 pitchFamily="1" charset="-128"/>
              <a:cs typeface="Arial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200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1" charset="-128"/>
                <a:cs typeface="Arial"/>
              </a:rPr>
              <a:t>SUCCESS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200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1" charset="-128"/>
                <a:cs typeface="Arial"/>
              </a:rPr>
              <a:t>GROWTH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200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1" charset="-128"/>
                <a:cs typeface="Arial"/>
              </a:rPr>
              <a:t>PROGRESS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200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1" charset="-128"/>
                <a:cs typeface="Arial"/>
              </a:rPr>
              <a:t>TIMING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2000"/>
              </a:spcBef>
              <a:spcAft>
                <a:spcPct val="0"/>
              </a:spcAft>
              <a:defRPr/>
            </a:pPr>
            <a:endParaRPr 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 pitchFamily="1" charset="-128"/>
              <a:cs typeface="Arial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2000"/>
              </a:spcBef>
              <a:spcAft>
                <a:spcPct val="0"/>
              </a:spcAft>
              <a:defRPr/>
            </a:pPr>
            <a:endParaRPr lang="en-US" sz="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 pitchFamily="1" charset="-128"/>
              <a:cs typeface="Arial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2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1" charset="-128"/>
                <a:cs typeface="Arial"/>
              </a:rPr>
              <a:t>IT TAKES THE CHANCE OUT OF IT!</a:t>
            </a: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7341AA81-B922-44FC-AF63-2F364CEBF3BB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1066800"/>
            <a:ext cx="8428038" cy="1752600"/>
            <a:chOff x="228" y="1392"/>
            <a:chExt cx="5309" cy="1104"/>
          </a:xfrm>
        </p:grpSpPr>
        <p:sp>
          <p:nvSpPr>
            <p:cNvPr id="8" name="AutoShape 4">
              <a:extLst>
                <a:ext uri="{FF2B5EF4-FFF2-40B4-BE49-F238E27FC236}">
                  <a16:creationId xmlns:a16="http://schemas.microsoft.com/office/drawing/2014/main" id="{0A4BE366-DE69-40CA-B742-D6E02EEC80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1392"/>
              <a:ext cx="3576" cy="1104"/>
            </a:xfrm>
            <a:prstGeom prst="star16">
              <a:avLst>
                <a:gd name="adj" fmla="val 37500"/>
              </a:avLst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 b="1" u="none">
                <a:solidFill>
                  <a:srgbClr val="000000"/>
                </a:solidFill>
                <a:cs typeface="Arial"/>
              </a:endParaRPr>
            </a:p>
          </p:txBody>
        </p:sp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7BF436F6-F558-4B6E-95E1-EFF1F7C59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" y="1579"/>
              <a:ext cx="5309" cy="76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 anchor="ctr" anchorCtr="1">
              <a:spAutoFit/>
            </a:bodyPr>
            <a:lstStyle/>
            <a:p>
              <a:pPr algn="ctr" eaLnBrk="0" fontAlgn="base" hangingPunct="0">
                <a:lnSpc>
                  <a:spcPct val="80000"/>
                </a:lnSpc>
                <a:spcBef>
                  <a:spcPct val="2000"/>
                </a:spcBef>
                <a:spcAft>
                  <a:spcPct val="0"/>
                </a:spcAft>
                <a:defRPr/>
              </a:pPr>
              <a:r>
                <a:rPr lang="en-US" sz="6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rPr>
                <a:t>CONTROL</a:t>
              </a:r>
            </a:p>
            <a:p>
              <a:pPr algn="ctr" eaLnBrk="0" fontAlgn="base" hangingPunct="0">
                <a:lnSpc>
                  <a:spcPct val="80000"/>
                </a:lnSpc>
                <a:spcBef>
                  <a:spcPct val="2000"/>
                </a:spcBef>
                <a:spcAft>
                  <a:spcPct val="0"/>
                </a:spcAft>
                <a:defRPr/>
              </a:pPr>
              <a:r>
                <a:rPr lang="en-US" sz="31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rPr>
                <a:t>OVER YOUR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004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E8D83-847A-41E3-A803-73E11F465767}"/>
              </a:ext>
            </a:extLst>
          </p:cNvPr>
          <p:cNvSpPr txBox="1">
            <a:spLocks/>
          </p:cNvSpPr>
          <p:nvPr/>
        </p:nvSpPr>
        <p:spPr bwMode="auto">
          <a:xfrm>
            <a:off x="914400" y="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+mj-lt"/>
                <a:ea typeface="+mj-ea"/>
                <a:cs typeface="ＭＳ Ｐゴシック" pitchFamily="3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#3 ABC 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EA522-B266-4185-B5B2-E4690284373F}"/>
              </a:ext>
            </a:extLst>
          </p:cNvPr>
          <p:cNvSpPr txBox="1">
            <a:spLocks/>
          </p:cNvSpPr>
          <p:nvPr/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+mn-lt"/>
                <a:ea typeface="+mn-ea"/>
                <a:cs typeface="ＭＳ Ｐゴシック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/>
                <a:ea typeface="ＭＳ Ｐゴシック"/>
              </a:rPr>
              <a:t>Goal is to have more A Advisor in your team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None/>
              <a:tabLst/>
              <a:defRPr/>
            </a:pPr>
            <a:r>
              <a:rPr lang="en-US" altLang="zh-CN" sz="3200" kern="0" dirty="0">
                <a:latin typeface="Arial"/>
                <a:ea typeface="ＭＳ Ｐゴシック"/>
              </a:rPr>
              <a:t>Residual Income = BV + Leaders aka Advisor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Char char="•"/>
              <a:tabLst/>
              <a:defRPr/>
            </a:pP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4431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BA3B1-A07A-46A6-ACF7-BD4D224957C7}"/>
              </a:ext>
            </a:extLst>
          </p:cNvPr>
          <p:cNvSpPr txBox="1">
            <a:spLocks/>
          </p:cNvSpPr>
          <p:nvPr/>
        </p:nvSpPr>
        <p:spPr>
          <a:xfrm>
            <a:off x="850789" y="795130"/>
            <a:ext cx="103632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zh-CN" sz="4800" b="1" dirty="0">
                <a:solidFill>
                  <a:schemeClr val="bg1"/>
                </a:solidFill>
              </a:rPr>
              <a:t># ABC pattern</a:t>
            </a:r>
            <a:endParaRPr lang="zh-CN" alt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63DF4-2CA7-4952-844D-10F91D290CC5}"/>
              </a:ext>
            </a:extLst>
          </p:cNvPr>
          <p:cNvSpPr txBox="1">
            <a:spLocks/>
          </p:cNvSpPr>
          <p:nvPr/>
        </p:nvSpPr>
        <p:spPr>
          <a:xfrm>
            <a:off x="914400" y="1981200"/>
            <a:ext cx="10363200" cy="41148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3600" dirty="0">
                <a:solidFill>
                  <a:schemeClr val="bg1"/>
                </a:solidFill>
                <a:latin typeface="+mj-lt"/>
              </a:rPr>
              <a:t>A 	-  Advisor</a:t>
            </a:r>
          </a:p>
          <a:p>
            <a:pPr>
              <a:defRPr/>
            </a:pPr>
            <a:r>
              <a:rPr lang="en-US" altLang="zh-CN" sz="3600" dirty="0">
                <a:solidFill>
                  <a:schemeClr val="bg1"/>
                </a:solidFill>
                <a:latin typeface="+mj-lt"/>
              </a:rPr>
              <a:t>B	-  Bridge</a:t>
            </a:r>
          </a:p>
          <a:p>
            <a:pPr>
              <a:defRPr/>
            </a:pPr>
            <a:r>
              <a:rPr lang="en-US" altLang="zh-CN" sz="3600" dirty="0">
                <a:solidFill>
                  <a:schemeClr val="bg1"/>
                </a:solidFill>
                <a:latin typeface="+mj-lt"/>
              </a:rPr>
              <a:t>C	-  Customer or Prospect</a:t>
            </a:r>
            <a:endParaRPr lang="zh-CN" altLang="en-US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970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B3070-E7F5-4213-A4B3-64BEF904450E}"/>
              </a:ext>
            </a:extLst>
          </p:cNvPr>
          <p:cNvSpPr txBox="1">
            <a:spLocks/>
          </p:cNvSpPr>
          <p:nvPr/>
        </p:nvSpPr>
        <p:spPr>
          <a:xfrm>
            <a:off x="914400" y="1256306"/>
            <a:ext cx="103632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>
                <a:solidFill>
                  <a:schemeClr val="bg1"/>
                </a:solidFill>
              </a:rPr>
              <a:t>Why ABC Pattern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7E813-C4F3-4CB5-9FFA-224901073FB2}"/>
              </a:ext>
            </a:extLst>
          </p:cNvPr>
          <p:cNvSpPr txBox="1">
            <a:spLocks/>
          </p:cNvSpPr>
          <p:nvPr/>
        </p:nvSpPr>
        <p:spPr>
          <a:xfrm>
            <a:off x="707666" y="2743200"/>
            <a:ext cx="10363200" cy="41148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3200" dirty="0">
                <a:solidFill>
                  <a:schemeClr val="bg1"/>
                </a:solidFill>
                <a:latin typeface="+mj-lt"/>
              </a:rPr>
              <a:t>Leverage A’s experience and knowledge</a:t>
            </a:r>
          </a:p>
          <a:p>
            <a:pPr>
              <a:defRPr/>
            </a:pPr>
            <a:r>
              <a:rPr lang="en-US" altLang="zh-CN" sz="3200" dirty="0">
                <a:solidFill>
                  <a:schemeClr val="bg1"/>
                </a:solidFill>
                <a:latin typeface="+mj-lt"/>
              </a:rPr>
              <a:t>Learning process</a:t>
            </a:r>
          </a:p>
          <a:p>
            <a:pPr>
              <a:defRPr/>
            </a:pPr>
            <a:r>
              <a:rPr lang="en-US" altLang="zh-CN" sz="3200" dirty="0">
                <a:solidFill>
                  <a:schemeClr val="bg1"/>
                </a:solidFill>
                <a:latin typeface="+mj-lt"/>
              </a:rPr>
              <a:t>Leverage A posture and experience to close</a:t>
            </a:r>
            <a:endParaRPr lang="zh-CN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487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E0BEB-14BD-4336-A77B-E5E9E5902CF5}"/>
              </a:ext>
            </a:extLst>
          </p:cNvPr>
          <p:cNvSpPr txBox="1">
            <a:spLocks/>
          </p:cNvSpPr>
          <p:nvPr/>
        </p:nvSpPr>
        <p:spPr>
          <a:xfrm>
            <a:off x="811033" y="580445"/>
            <a:ext cx="103632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zh-CN" b="1" dirty="0">
                <a:solidFill>
                  <a:schemeClr val="bg1"/>
                </a:solidFill>
              </a:rPr>
              <a:t>Be a qualified B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AC869-889D-473F-AE76-551910AFA2D8}"/>
              </a:ext>
            </a:extLst>
          </p:cNvPr>
          <p:cNvSpPr txBox="1">
            <a:spLocks/>
          </p:cNvSpPr>
          <p:nvPr/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+mn-lt"/>
                <a:ea typeface="+mn-ea"/>
                <a:cs typeface="ＭＳ Ｐゴシック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Char char="•"/>
              <a:tabLst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/>
                <a:ea typeface="ＭＳ Ｐゴシック"/>
              </a:rPr>
              <a:t>Before meeting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Build up rapport with C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Promote A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Create a business atmosphere by choosing appropriate time and location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Prepare follow up materials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Set up following up appointment with A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7052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Together </a:t>
            </a:r>
          </a:p>
          <a:p>
            <a:r>
              <a:rPr lang="en-US" dirty="0"/>
              <a:t>Everyone</a:t>
            </a:r>
          </a:p>
          <a:p>
            <a:r>
              <a:rPr lang="en-US" dirty="0"/>
              <a:t>Achieve</a:t>
            </a:r>
          </a:p>
          <a:p>
            <a:r>
              <a:rPr lang="en-US" dirty="0"/>
              <a:t>More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406" y="0"/>
            <a:ext cx="7535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50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FAC1F-884B-4B87-B03B-29D1667C0525}"/>
              </a:ext>
            </a:extLst>
          </p:cNvPr>
          <p:cNvSpPr txBox="1">
            <a:spLocks/>
          </p:cNvSpPr>
          <p:nvPr/>
        </p:nvSpPr>
        <p:spPr bwMode="auto">
          <a:xfrm>
            <a:off x="914400" y="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+mj-lt"/>
                <a:ea typeface="+mj-ea"/>
                <a:cs typeface="ＭＳ Ｐゴシック" pitchFamily="3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Be a qualified B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6A76D-EC8C-4F9D-8B7F-6B78912A2086}"/>
              </a:ext>
            </a:extLst>
          </p:cNvPr>
          <p:cNvSpPr txBox="1">
            <a:spLocks/>
          </p:cNvSpPr>
          <p:nvPr/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+mn-lt"/>
                <a:ea typeface="+mn-ea"/>
                <a:cs typeface="ＭＳ Ｐゴシック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Char char="•"/>
              <a:tabLst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/>
                <a:ea typeface="ＭＳ Ｐゴシック"/>
              </a:rPr>
              <a:t>During meeting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On time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Dress properly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Take notes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No interruptions, save all the questions to the end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endParaRPr kumimoji="0" lang="en-US" altLang="zh-CN" sz="2800" b="1" i="0" u="none" strike="noStrike" kern="0" cap="none" spc="0" normalizeH="0" baseline="0" noProof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Char char="•"/>
              <a:tabLst/>
              <a:defRPr/>
            </a:pP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772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E8D83-847A-41E3-A803-73E11F465767}"/>
              </a:ext>
            </a:extLst>
          </p:cNvPr>
          <p:cNvSpPr txBox="1">
            <a:spLocks/>
          </p:cNvSpPr>
          <p:nvPr/>
        </p:nvSpPr>
        <p:spPr bwMode="auto">
          <a:xfrm>
            <a:off x="914400" y="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+mj-lt"/>
                <a:ea typeface="+mj-ea"/>
                <a:cs typeface="ＭＳ Ｐゴシック" pitchFamily="3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Be a qualified B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EA522-B266-4185-B5B2-E4690284373F}"/>
              </a:ext>
            </a:extLst>
          </p:cNvPr>
          <p:cNvSpPr txBox="1">
            <a:spLocks/>
          </p:cNvSpPr>
          <p:nvPr/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+mn-lt"/>
                <a:ea typeface="+mn-ea"/>
                <a:cs typeface="ＭＳ Ｐゴシック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Char char="•"/>
              <a:tabLst/>
              <a:defRPr/>
            </a:pP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/>
                <a:ea typeface="ＭＳ Ｐゴシック"/>
              </a:rPr>
              <a:t>After meeting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Document your recruiting journal.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Follow up in 48 hours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Next</a:t>
            </a:r>
            <a:endParaRPr kumimoji="0" lang="zh-CN" altLang="en-US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Char char="•"/>
              <a:tabLst/>
              <a:defRPr/>
            </a:pP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2255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9CBA3707-1CF6-4017-8214-CBDA83EAB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81001"/>
            <a:ext cx="7772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rPr>
              <a:t>Working Combinations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2EE086BB-55C3-483F-8E30-D659A146F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828801"/>
            <a:ext cx="733425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6075" indent="-346075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FontTx/>
              <a:buChar char="•"/>
            </a:pPr>
            <a:r>
              <a:rPr lang="en-US" altLang="en-US" sz="2800" b="1" u="none" dirty="0">
                <a:solidFill>
                  <a:schemeClr val="bg1"/>
                </a:solidFill>
                <a:cs typeface="Arial"/>
              </a:rPr>
              <a:t>The ultimate leverage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</a:pPr>
            <a:endParaRPr lang="en-US" altLang="en-US" sz="1000" b="1" u="none" dirty="0">
              <a:solidFill>
                <a:schemeClr val="bg1"/>
              </a:solidFill>
              <a:cs typeface="Arial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FontTx/>
              <a:buChar char="•"/>
            </a:pPr>
            <a:r>
              <a:rPr lang="en-US" altLang="en-US" sz="2800" b="1" u="none" dirty="0">
                <a:solidFill>
                  <a:schemeClr val="bg1"/>
                </a:solidFill>
                <a:cs typeface="Arial"/>
              </a:rPr>
              <a:t>Work multiple legs per night in local geographic area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</a:pPr>
            <a:endParaRPr lang="en-US" altLang="en-US" sz="900" b="1" u="none" dirty="0">
              <a:solidFill>
                <a:schemeClr val="bg1"/>
              </a:solidFill>
              <a:cs typeface="Arial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FontTx/>
              <a:buChar char="•"/>
            </a:pPr>
            <a:r>
              <a:rPr lang="en-US" altLang="en-US" sz="2800" b="1" u="none" dirty="0">
                <a:solidFill>
                  <a:schemeClr val="bg1"/>
                </a:solidFill>
                <a:cs typeface="Arial"/>
              </a:rPr>
              <a:t>Recruit, train and retain all at the same time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</a:pPr>
            <a:endParaRPr lang="en-US" altLang="en-US" sz="1000" b="1" u="none" dirty="0">
              <a:solidFill>
                <a:schemeClr val="bg1"/>
              </a:solidFill>
              <a:cs typeface="Arial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FontTx/>
              <a:buChar char="•"/>
            </a:pPr>
            <a:r>
              <a:rPr lang="en-US" altLang="en-US" sz="2800" b="1" u="none" dirty="0">
                <a:solidFill>
                  <a:schemeClr val="bg1"/>
                </a:solidFill>
                <a:cs typeface="Arial"/>
              </a:rPr>
              <a:t>Builds momentum</a:t>
            </a:r>
          </a:p>
        </p:txBody>
      </p:sp>
    </p:spTree>
    <p:extLst>
      <p:ext uri="{BB962C8B-B14F-4D97-AF65-F5344CB8AC3E}">
        <p14:creationId xmlns:p14="http://schemas.microsoft.com/office/powerpoint/2010/main" val="115497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D31DEFA-B20E-43BC-B758-ADCD1B7042C8}"/>
              </a:ext>
            </a:extLst>
          </p:cNvPr>
          <p:cNvSpPr txBox="1">
            <a:spLocks/>
          </p:cNvSpPr>
          <p:nvPr/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C0A069F-5275-43B7-BBED-CF995F45CE28}"/>
              </a:ext>
            </a:extLst>
          </p:cNvPr>
          <p:cNvSpPr txBox="1">
            <a:spLocks/>
          </p:cNvSpPr>
          <p:nvPr/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4" name="Line 3">
            <a:extLst>
              <a:ext uri="{FF2B5EF4-FFF2-40B4-BE49-F238E27FC236}">
                <a16:creationId xmlns:a16="http://schemas.microsoft.com/office/drawing/2014/main" id="{41F0C140-D437-4D03-8529-96C973F3154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6588" y="6018213"/>
            <a:ext cx="6838950" cy="0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AA466BE-E3AA-4E60-9BD7-D4E92BE0F38C}"/>
              </a:ext>
            </a:extLst>
          </p:cNvPr>
          <p:cNvGrpSpPr>
            <a:grpSpLocks/>
          </p:cNvGrpSpPr>
          <p:nvPr/>
        </p:nvGrpSpPr>
        <p:grpSpPr bwMode="auto">
          <a:xfrm>
            <a:off x="5180013" y="1114426"/>
            <a:ext cx="1066800" cy="511175"/>
            <a:chOff x="2351" y="710"/>
            <a:chExt cx="672" cy="322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C81CEF3-49A7-4548-BB37-603CCA3F3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1" y="710"/>
              <a:ext cx="672" cy="322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0" y="335"/>
                </a:cxn>
                <a:cxn ang="0">
                  <a:pos x="0" y="2348"/>
                </a:cxn>
                <a:cxn ang="0">
                  <a:pos x="335" y="2683"/>
                </a:cxn>
                <a:cxn ang="0">
                  <a:pos x="5223" y="2683"/>
                </a:cxn>
                <a:cxn ang="0">
                  <a:pos x="5558" y="2348"/>
                </a:cxn>
                <a:cxn ang="0">
                  <a:pos x="5558" y="335"/>
                </a:cxn>
                <a:cxn ang="0">
                  <a:pos x="5223" y="0"/>
                </a:cxn>
                <a:cxn ang="0">
                  <a:pos x="335" y="0"/>
                </a:cxn>
              </a:cxnLst>
              <a:rect l="0" t="0" r="r" b="b"/>
              <a:pathLst>
                <a:path w="5558" h="2683">
                  <a:moveTo>
                    <a:pt x="335" y="0"/>
                  </a:moveTo>
                  <a:cubicBezTo>
                    <a:pt x="150" y="0"/>
                    <a:pt x="0" y="150"/>
                    <a:pt x="0" y="335"/>
                  </a:cubicBezTo>
                  <a:lnTo>
                    <a:pt x="0" y="2348"/>
                  </a:lnTo>
                  <a:cubicBezTo>
                    <a:pt x="0" y="2533"/>
                    <a:pt x="150" y="2683"/>
                    <a:pt x="335" y="2683"/>
                  </a:cubicBezTo>
                  <a:lnTo>
                    <a:pt x="5223" y="2683"/>
                  </a:lnTo>
                  <a:cubicBezTo>
                    <a:pt x="5408" y="2683"/>
                    <a:pt x="5558" y="2533"/>
                    <a:pt x="5558" y="2348"/>
                  </a:cubicBezTo>
                  <a:lnTo>
                    <a:pt x="5558" y="335"/>
                  </a:lnTo>
                  <a:cubicBezTo>
                    <a:pt x="5558" y="150"/>
                    <a:pt x="5408" y="0"/>
                    <a:pt x="5223" y="0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AFD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C1614F4-1C5D-4778-A00E-603994015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1" y="710"/>
              <a:ext cx="672" cy="322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0" y="335"/>
                </a:cxn>
                <a:cxn ang="0">
                  <a:pos x="0" y="2348"/>
                </a:cxn>
                <a:cxn ang="0">
                  <a:pos x="335" y="2683"/>
                </a:cxn>
                <a:cxn ang="0">
                  <a:pos x="5223" y="2683"/>
                </a:cxn>
                <a:cxn ang="0">
                  <a:pos x="5558" y="2348"/>
                </a:cxn>
                <a:cxn ang="0">
                  <a:pos x="5558" y="335"/>
                </a:cxn>
                <a:cxn ang="0">
                  <a:pos x="5223" y="0"/>
                </a:cxn>
                <a:cxn ang="0">
                  <a:pos x="335" y="0"/>
                </a:cxn>
              </a:cxnLst>
              <a:rect l="0" t="0" r="r" b="b"/>
              <a:pathLst>
                <a:path w="5558" h="2683">
                  <a:moveTo>
                    <a:pt x="335" y="0"/>
                  </a:moveTo>
                  <a:cubicBezTo>
                    <a:pt x="150" y="0"/>
                    <a:pt x="0" y="150"/>
                    <a:pt x="0" y="335"/>
                  </a:cubicBezTo>
                  <a:lnTo>
                    <a:pt x="0" y="2348"/>
                  </a:lnTo>
                  <a:cubicBezTo>
                    <a:pt x="0" y="2533"/>
                    <a:pt x="150" y="2683"/>
                    <a:pt x="335" y="2683"/>
                  </a:cubicBezTo>
                  <a:lnTo>
                    <a:pt x="5223" y="2683"/>
                  </a:lnTo>
                  <a:cubicBezTo>
                    <a:pt x="5408" y="2683"/>
                    <a:pt x="5558" y="2533"/>
                    <a:pt x="5558" y="2348"/>
                  </a:cubicBezTo>
                  <a:lnTo>
                    <a:pt x="5558" y="335"/>
                  </a:lnTo>
                  <a:cubicBezTo>
                    <a:pt x="5558" y="150"/>
                    <a:pt x="5408" y="0"/>
                    <a:pt x="5223" y="0"/>
                  </a:cubicBezTo>
                  <a:lnTo>
                    <a:pt x="335" y="0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8C3CE2B-A42F-4BDA-9460-172869410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4325" y="1149351"/>
            <a:ext cx="793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YOU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C32562-9903-4775-B434-B5117A024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525" y="6251575"/>
            <a:ext cx="8520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rPr>
              <a:t>Outcome: You are working two organizations in one night!</a:t>
            </a:r>
            <a:endParaRPr lang="en-US" sz="3600" b="1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FE716E-C142-4B0C-AA8C-7B0082620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1" y="76200"/>
            <a:ext cx="3978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rPr>
              <a:t>COMBINATIONS</a:t>
            </a:r>
            <a:endParaRPr lang="en-US" sz="4000" b="1" u="sng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1276FD-F627-412E-A62A-F72EFDF79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6875" y="558800"/>
            <a:ext cx="660558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>
                <a:solidFill>
                  <a:srgbClr val="FFFF99"/>
                </a:solidFill>
                <a:latin typeface="Gill Sans MT" pitchFamily="34" charset="0"/>
                <a:ea typeface="ＭＳ Ｐゴシック"/>
                <a:cs typeface="Arial"/>
              </a:rPr>
              <a:t>Must Be Activated To Work Combinations</a:t>
            </a:r>
            <a:endParaRPr lang="en-US" sz="3600" u="sng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F65699-9508-4C6F-99B5-F203F456B936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4570413"/>
            <a:ext cx="1447800" cy="876300"/>
            <a:chOff x="421" y="2887"/>
            <a:chExt cx="788" cy="552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9A6803D-8C2E-48E2-8E59-C095579F8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" y="2887"/>
              <a:ext cx="788" cy="552"/>
            </a:xfrm>
            <a:custGeom>
              <a:avLst/>
              <a:gdLst/>
              <a:ahLst/>
              <a:cxnLst>
                <a:cxn ang="0">
                  <a:pos x="574" y="0"/>
                </a:cxn>
                <a:cxn ang="0">
                  <a:pos x="0" y="574"/>
                </a:cxn>
                <a:cxn ang="0">
                  <a:pos x="0" y="4027"/>
                </a:cxn>
                <a:cxn ang="0">
                  <a:pos x="574" y="4600"/>
                </a:cxn>
                <a:cxn ang="0">
                  <a:pos x="5943" y="4600"/>
                </a:cxn>
                <a:cxn ang="0">
                  <a:pos x="6516" y="4027"/>
                </a:cxn>
                <a:cxn ang="0">
                  <a:pos x="6516" y="574"/>
                </a:cxn>
                <a:cxn ang="0">
                  <a:pos x="5943" y="0"/>
                </a:cxn>
                <a:cxn ang="0">
                  <a:pos x="574" y="0"/>
                </a:cxn>
              </a:cxnLst>
              <a:rect l="0" t="0" r="r" b="b"/>
              <a:pathLst>
                <a:path w="6516" h="4600">
                  <a:moveTo>
                    <a:pt x="574" y="0"/>
                  </a:moveTo>
                  <a:cubicBezTo>
                    <a:pt x="257" y="0"/>
                    <a:pt x="0" y="258"/>
                    <a:pt x="0" y="574"/>
                  </a:cubicBezTo>
                  <a:lnTo>
                    <a:pt x="0" y="4027"/>
                  </a:lnTo>
                  <a:cubicBezTo>
                    <a:pt x="0" y="4343"/>
                    <a:pt x="257" y="4600"/>
                    <a:pt x="574" y="4600"/>
                  </a:cubicBezTo>
                  <a:lnTo>
                    <a:pt x="5943" y="4600"/>
                  </a:lnTo>
                  <a:cubicBezTo>
                    <a:pt x="6259" y="4600"/>
                    <a:pt x="6516" y="4343"/>
                    <a:pt x="6516" y="4027"/>
                  </a:cubicBezTo>
                  <a:lnTo>
                    <a:pt x="6516" y="574"/>
                  </a:lnTo>
                  <a:cubicBezTo>
                    <a:pt x="6516" y="258"/>
                    <a:pt x="6259" y="0"/>
                    <a:pt x="5943" y="0"/>
                  </a:cubicBezTo>
                  <a:lnTo>
                    <a:pt x="574" y="0"/>
                  </a:lnTo>
                  <a:close/>
                </a:path>
              </a:pathLst>
            </a:custGeom>
            <a:solidFill>
              <a:srgbClr val="FAFD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856B83F-0635-4907-AE95-05EE11398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" y="2887"/>
              <a:ext cx="788" cy="552"/>
            </a:xfrm>
            <a:custGeom>
              <a:avLst/>
              <a:gdLst/>
              <a:ahLst/>
              <a:cxnLst>
                <a:cxn ang="0">
                  <a:pos x="574" y="0"/>
                </a:cxn>
                <a:cxn ang="0">
                  <a:pos x="0" y="574"/>
                </a:cxn>
                <a:cxn ang="0">
                  <a:pos x="0" y="4027"/>
                </a:cxn>
                <a:cxn ang="0">
                  <a:pos x="574" y="4600"/>
                </a:cxn>
                <a:cxn ang="0">
                  <a:pos x="5943" y="4600"/>
                </a:cxn>
                <a:cxn ang="0">
                  <a:pos x="6516" y="4027"/>
                </a:cxn>
                <a:cxn ang="0">
                  <a:pos x="6516" y="574"/>
                </a:cxn>
                <a:cxn ang="0">
                  <a:pos x="5943" y="0"/>
                </a:cxn>
                <a:cxn ang="0">
                  <a:pos x="574" y="0"/>
                </a:cxn>
              </a:cxnLst>
              <a:rect l="0" t="0" r="r" b="b"/>
              <a:pathLst>
                <a:path w="6516" h="4600">
                  <a:moveTo>
                    <a:pt x="574" y="0"/>
                  </a:moveTo>
                  <a:cubicBezTo>
                    <a:pt x="257" y="0"/>
                    <a:pt x="0" y="258"/>
                    <a:pt x="0" y="574"/>
                  </a:cubicBezTo>
                  <a:lnTo>
                    <a:pt x="0" y="4027"/>
                  </a:lnTo>
                  <a:cubicBezTo>
                    <a:pt x="0" y="4343"/>
                    <a:pt x="257" y="4600"/>
                    <a:pt x="574" y="4600"/>
                  </a:cubicBezTo>
                  <a:lnTo>
                    <a:pt x="5943" y="4600"/>
                  </a:lnTo>
                  <a:cubicBezTo>
                    <a:pt x="6259" y="4600"/>
                    <a:pt x="6516" y="4343"/>
                    <a:pt x="6516" y="4027"/>
                  </a:cubicBezTo>
                  <a:lnTo>
                    <a:pt x="6516" y="574"/>
                  </a:lnTo>
                  <a:cubicBezTo>
                    <a:pt x="6516" y="258"/>
                    <a:pt x="6259" y="0"/>
                    <a:pt x="5943" y="0"/>
                  </a:cubicBezTo>
                  <a:lnTo>
                    <a:pt x="574" y="0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76CED03-B261-41B3-BF68-9A3AAE4C2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6418" y="4678364"/>
            <a:ext cx="128881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Home Business</a:t>
            </a:r>
            <a:br>
              <a:rPr lang="en-US" sz="1400" b="1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</a:br>
            <a:r>
              <a:rPr lang="en-US" sz="1400" b="1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Presentation 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597749-13AD-4C31-91DD-D9C7010BB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3437" y="5102225"/>
            <a:ext cx="55572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Feb 29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7" name="Line 16">
            <a:extLst>
              <a:ext uri="{FF2B5EF4-FFF2-40B4-BE49-F238E27FC236}">
                <a16:creationId xmlns:a16="http://schemas.microsoft.com/office/drawing/2014/main" id="{3F5DB852-532D-435A-B6DC-263B9C4C2AF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2326" y="1598613"/>
            <a:ext cx="1076325" cy="1600200"/>
          </a:xfrm>
          <a:prstGeom prst="line">
            <a:avLst/>
          </a:prstGeom>
          <a:noFill/>
          <a:ln w="2857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49A82AD1-45AE-4952-A15D-74559F5104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89400" y="1598614"/>
            <a:ext cx="1506538" cy="1692275"/>
          </a:xfrm>
          <a:prstGeom prst="line">
            <a:avLst/>
          </a:prstGeom>
          <a:noFill/>
          <a:ln w="2857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8F3C13C-7C37-4D2A-8114-710D5BD4AC61}"/>
              </a:ext>
            </a:extLst>
          </p:cNvPr>
          <p:cNvGrpSpPr>
            <a:grpSpLocks/>
          </p:cNvGrpSpPr>
          <p:nvPr/>
        </p:nvGrpSpPr>
        <p:grpSpPr bwMode="auto">
          <a:xfrm>
            <a:off x="4749801" y="1960563"/>
            <a:ext cx="638175" cy="266700"/>
            <a:chOff x="2080" y="1243"/>
            <a:chExt cx="402" cy="168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9EEE580-B612-4FFA-8C1C-902C34F5B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0" y="1243"/>
              <a:ext cx="402" cy="168"/>
            </a:xfrm>
            <a:custGeom>
              <a:avLst/>
              <a:gdLst/>
              <a:ahLst/>
              <a:cxnLst>
                <a:cxn ang="0">
                  <a:pos x="175" y="0"/>
                </a:cxn>
                <a:cxn ang="0">
                  <a:pos x="0" y="175"/>
                </a:cxn>
                <a:cxn ang="0">
                  <a:pos x="0" y="1226"/>
                </a:cxn>
                <a:cxn ang="0">
                  <a:pos x="175" y="1400"/>
                </a:cxn>
                <a:cxn ang="0">
                  <a:pos x="3142" y="1400"/>
                </a:cxn>
                <a:cxn ang="0">
                  <a:pos x="3317" y="1226"/>
                </a:cxn>
                <a:cxn ang="0">
                  <a:pos x="3317" y="175"/>
                </a:cxn>
                <a:cxn ang="0">
                  <a:pos x="3142" y="0"/>
                </a:cxn>
                <a:cxn ang="0">
                  <a:pos x="175" y="0"/>
                </a:cxn>
              </a:cxnLst>
              <a:rect l="0" t="0" r="r" b="b"/>
              <a:pathLst>
                <a:path w="3317" h="1400">
                  <a:moveTo>
                    <a:pt x="175" y="0"/>
                  </a:moveTo>
                  <a:cubicBezTo>
                    <a:pt x="79" y="0"/>
                    <a:pt x="0" y="79"/>
                    <a:pt x="0" y="175"/>
                  </a:cubicBezTo>
                  <a:lnTo>
                    <a:pt x="0" y="1226"/>
                  </a:lnTo>
                  <a:cubicBezTo>
                    <a:pt x="0" y="1322"/>
                    <a:pt x="79" y="1400"/>
                    <a:pt x="175" y="1400"/>
                  </a:cubicBezTo>
                  <a:lnTo>
                    <a:pt x="3142" y="1400"/>
                  </a:lnTo>
                  <a:cubicBezTo>
                    <a:pt x="3239" y="1400"/>
                    <a:pt x="3317" y="1322"/>
                    <a:pt x="3317" y="1226"/>
                  </a:cubicBezTo>
                  <a:lnTo>
                    <a:pt x="3317" y="175"/>
                  </a:lnTo>
                  <a:cubicBezTo>
                    <a:pt x="3317" y="79"/>
                    <a:pt x="3239" y="0"/>
                    <a:pt x="3142" y="0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FAFD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F723F9C-55DF-4C99-8E85-F66E1529D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0" y="1243"/>
              <a:ext cx="402" cy="168"/>
            </a:xfrm>
            <a:custGeom>
              <a:avLst/>
              <a:gdLst/>
              <a:ahLst/>
              <a:cxnLst>
                <a:cxn ang="0">
                  <a:pos x="175" y="0"/>
                </a:cxn>
                <a:cxn ang="0">
                  <a:pos x="0" y="175"/>
                </a:cxn>
                <a:cxn ang="0">
                  <a:pos x="0" y="1226"/>
                </a:cxn>
                <a:cxn ang="0">
                  <a:pos x="175" y="1400"/>
                </a:cxn>
                <a:cxn ang="0">
                  <a:pos x="3142" y="1400"/>
                </a:cxn>
                <a:cxn ang="0">
                  <a:pos x="3317" y="1226"/>
                </a:cxn>
                <a:cxn ang="0">
                  <a:pos x="3317" y="175"/>
                </a:cxn>
                <a:cxn ang="0">
                  <a:pos x="3142" y="0"/>
                </a:cxn>
                <a:cxn ang="0">
                  <a:pos x="175" y="0"/>
                </a:cxn>
              </a:cxnLst>
              <a:rect l="0" t="0" r="r" b="b"/>
              <a:pathLst>
                <a:path w="3317" h="1400">
                  <a:moveTo>
                    <a:pt x="175" y="0"/>
                  </a:moveTo>
                  <a:cubicBezTo>
                    <a:pt x="79" y="0"/>
                    <a:pt x="0" y="79"/>
                    <a:pt x="0" y="175"/>
                  </a:cubicBezTo>
                  <a:lnTo>
                    <a:pt x="0" y="1226"/>
                  </a:lnTo>
                  <a:cubicBezTo>
                    <a:pt x="0" y="1322"/>
                    <a:pt x="79" y="1400"/>
                    <a:pt x="175" y="1400"/>
                  </a:cubicBezTo>
                  <a:lnTo>
                    <a:pt x="3142" y="1400"/>
                  </a:lnTo>
                  <a:cubicBezTo>
                    <a:pt x="3239" y="1400"/>
                    <a:pt x="3317" y="1322"/>
                    <a:pt x="3317" y="1226"/>
                  </a:cubicBezTo>
                  <a:lnTo>
                    <a:pt x="3317" y="175"/>
                  </a:lnTo>
                  <a:cubicBezTo>
                    <a:pt x="3317" y="79"/>
                    <a:pt x="3239" y="0"/>
                    <a:pt x="3142" y="0"/>
                  </a:cubicBezTo>
                  <a:lnTo>
                    <a:pt x="175" y="0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9E11D8F-FC7F-402C-BFBA-F4BB1CD42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4373" y="1930400"/>
            <a:ext cx="40395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00" b="1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002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78A730-629D-407A-9CDA-7352859C8FC1}"/>
              </a:ext>
            </a:extLst>
          </p:cNvPr>
          <p:cNvGrpSpPr>
            <a:grpSpLocks/>
          </p:cNvGrpSpPr>
          <p:nvPr/>
        </p:nvGrpSpPr>
        <p:grpSpPr bwMode="auto">
          <a:xfrm>
            <a:off x="5957889" y="1960563"/>
            <a:ext cx="636587" cy="266700"/>
            <a:chOff x="2841" y="1243"/>
            <a:chExt cx="401" cy="168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EF15D2E-C6C4-4219-B120-E1958B7D7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" y="1243"/>
              <a:ext cx="401" cy="168"/>
            </a:xfrm>
            <a:custGeom>
              <a:avLst/>
              <a:gdLst/>
              <a:ahLst/>
              <a:cxnLst>
                <a:cxn ang="0">
                  <a:pos x="174" y="0"/>
                </a:cxn>
                <a:cxn ang="0">
                  <a:pos x="0" y="175"/>
                </a:cxn>
                <a:cxn ang="0">
                  <a:pos x="0" y="1226"/>
                </a:cxn>
                <a:cxn ang="0">
                  <a:pos x="174" y="1400"/>
                </a:cxn>
                <a:cxn ang="0">
                  <a:pos x="3142" y="1400"/>
                </a:cxn>
                <a:cxn ang="0">
                  <a:pos x="3316" y="1226"/>
                </a:cxn>
                <a:cxn ang="0">
                  <a:pos x="3316" y="175"/>
                </a:cxn>
                <a:cxn ang="0">
                  <a:pos x="3142" y="0"/>
                </a:cxn>
                <a:cxn ang="0">
                  <a:pos x="174" y="0"/>
                </a:cxn>
              </a:cxnLst>
              <a:rect l="0" t="0" r="r" b="b"/>
              <a:pathLst>
                <a:path w="3316" h="1400">
                  <a:moveTo>
                    <a:pt x="174" y="0"/>
                  </a:moveTo>
                  <a:cubicBezTo>
                    <a:pt x="78" y="0"/>
                    <a:pt x="0" y="79"/>
                    <a:pt x="0" y="175"/>
                  </a:cubicBezTo>
                  <a:lnTo>
                    <a:pt x="0" y="1226"/>
                  </a:lnTo>
                  <a:cubicBezTo>
                    <a:pt x="0" y="1322"/>
                    <a:pt x="78" y="1400"/>
                    <a:pt x="174" y="1400"/>
                  </a:cubicBezTo>
                  <a:lnTo>
                    <a:pt x="3142" y="1400"/>
                  </a:lnTo>
                  <a:cubicBezTo>
                    <a:pt x="3238" y="1400"/>
                    <a:pt x="3316" y="1322"/>
                    <a:pt x="3316" y="1226"/>
                  </a:cubicBezTo>
                  <a:lnTo>
                    <a:pt x="3316" y="175"/>
                  </a:lnTo>
                  <a:cubicBezTo>
                    <a:pt x="3316" y="79"/>
                    <a:pt x="3238" y="0"/>
                    <a:pt x="3142" y="0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FAFD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E093EBE-C4E5-4A1A-96D4-0AD255027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" y="1243"/>
              <a:ext cx="401" cy="168"/>
            </a:xfrm>
            <a:custGeom>
              <a:avLst/>
              <a:gdLst/>
              <a:ahLst/>
              <a:cxnLst>
                <a:cxn ang="0">
                  <a:pos x="174" y="0"/>
                </a:cxn>
                <a:cxn ang="0">
                  <a:pos x="0" y="175"/>
                </a:cxn>
                <a:cxn ang="0">
                  <a:pos x="0" y="1226"/>
                </a:cxn>
                <a:cxn ang="0">
                  <a:pos x="174" y="1400"/>
                </a:cxn>
                <a:cxn ang="0">
                  <a:pos x="3142" y="1400"/>
                </a:cxn>
                <a:cxn ang="0">
                  <a:pos x="3316" y="1226"/>
                </a:cxn>
                <a:cxn ang="0">
                  <a:pos x="3316" y="175"/>
                </a:cxn>
                <a:cxn ang="0">
                  <a:pos x="3142" y="0"/>
                </a:cxn>
                <a:cxn ang="0">
                  <a:pos x="174" y="0"/>
                </a:cxn>
              </a:cxnLst>
              <a:rect l="0" t="0" r="r" b="b"/>
              <a:pathLst>
                <a:path w="3316" h="1400">
                  <a:moveTo>
                    <a:pt x="174" y="0"/>
                  </a:moveTo>
                  <a:cubicBezTo>
                    <a:pt x="78" y="0"/>
                    <a:pt x="0" y="79"/>
                    <a:pt x="0" y="175"/>
                  </a:cubicBezTo>
                  <a:lnTo>
                    <a:pt x="0" y="1226"/>
                  </a:lnTo>
                  <a:cubicBezTo>
                    <a:pt x="0" y="1322"/>
                    <a:pt x="78" y="1400"/>
                    <a:pt x="174" y="1400"/>
                  </a:cubicBezTo>
                  <a:lnTo>
                    <a:pt x="3142" y="1400"/>
                  </a:lnTo>
                  <a:cubicBezTo>
                    <a:pt x="3238" y="1400"/>
                    <a:pt x="3316" y="1322"/>
                    <a:pt x="3316" y="1226"/>
                  </a:cubicBezTo>
                  <a:lnTo>
                    <a:pt x="3316" y="175"/>
                  </a:lnTo>
                  <a:cubicBezTo>
                    <a:pt x="3316" y="79"/>
                    <a:pt x="3238" y="0"/>
                    <a:pt x="3142" y="0"/>
                  </a:cubicBezTo>
                  <a:lnTo>
                    <a:pt x="174" y="0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B246644-2DF2-4A18-AC33-C737238DA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5161" y="1930400"/>
            <a:ext cx="40395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00" b="1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003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DFAAA31-EF2C-4F98-9313-F2448FEB6E18}"/>
              </a:ext>
            </a:extLst>
          </p:cNvPr>
          <p:cNvGrpSpPr>
            <a:grpSpLocks/>
          </p:cNvGrpSpPr>
          <p:nvPr/>
        </p:nvGrpSpPr>
        <p:grpSpPr bwMode="auto">
          <a:xfrm>
            <a:off x="3951289" y="2787651"/>
            <a:ext cx="644525" cy="639763"/>
            <a:chOff x="1577" y="1764"/>
            <a:chExt cx="406" cy="403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37469B2-ED89-45D5-B481-A0CDC3E2D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7" y="1764"/>
              <a:ext cx="406" cy="403"/>
            </a:xfrm>
            <a:prstGeom prst="ellipse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6B32D29-308F-49AC-86B5-D385A657E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7" y="1764"/>
              <a:ext cx="406" cy="403"/>
            </a:xfrm>
            <a:prstGeom prst="ellips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1F276D9-19A0-4103-9BE3-748EF31459EE}"/>
              </a:ext>
            </a:extLst>
          </p:cNvPr>
          <p:cNvGrpSpPr>
            <a:grpSpLocks/>
          </p:cNvGrpSpPr>
          <p:nvPr/>
        </p:nvGrpSpPr>
        <p:grpSpPr bwMode="auto">
          <a:xfrm>
            <a:off x="6518276" y="2817813"/>
            <a:ext cx="644525" cy="639762"/>
            <a:chOff x="3194" y="1783"/>
            <a:chExt cx="406" cy="40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EEE6D03-7226-4484-9C32-5C72A9E4B5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4" y="1783"/>
              <a:ext cx="406" cy="403"/>
            </a:xfrm>
            <a:prstGeom prst="ellipse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C73CF39-8255-4B1E-B7FE-E65C1D163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4" y="1783"/>
              <a:ext cx="406" cy="403"/>
            </a:xfrm>
            <a:prstGeom prst="ellips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E44F8DC-B6C5-4FFC-A35E-A50ACF94C1CF}"/>
              </a:ext>
            </a:extLst>
          </p:cNvPr>
          <p:cNvGrpSpPr>
            <a:grpSpLocks/>
          </p:cNvGrpSpPr>
          <p:nvPr/>
        </p:nvGrpSpPr>
        <p:grpSpPr bwMode="auto">
          <a:xfrm>
            <a:off x="8032750" y="4646613"/>
            <a:ext cx="1568450" cy="876300"/>
            <a:chOff x="4148" y="2935"/>
            <a:chExt cx="788" cy="552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2C6088B-80B5-4C97-AFE5-141644D59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8" y="2935"/>
              <a:ext cx="788" cy="552"/>
            </a:xfrm>
            <a:custGeom>
              <a:avLst/>
              <a:gdLst/>
              <a:ahLst/>
              <a:cxnLst>
                <a:cxn ang="0">
                  <a:pos x="287" y="0"/>
                </a:cxn>
                <a:cxn ang="0">
                  <a:pos x="0" y="287"/>
                </a:cxn>
                <a:cxn ang="0">
                  <a:pos x="0" y="2014"/>
                </a:cxn>
                <a:cxn ang="0">
                  <a:pos x="287" y="2300"/>
                </a:cxn>
                <a:cxn ang="0">
                  <a:pos x="2972" y="2300"/>
                </a:cxn>
                <a:cxn ang="0">
                  <a:pos x="3258" y="2014"/>
                </a:cxn>
                <a:cxn ang="0">
                  <a:pos x="3258" y="287"/>
                </a:cxn>
                <a:cxn ang="0">
                  <a:pos x="2972" y="0"/>
                </a:cxn>
                <a:cxn ang="0">
                  <a:pos x="287" y="0"/>
                </a:cxn>
              </a:cxnLst>
              <a:rect l="0" t="0" r="r" b="b"/>
              <a:pathLst>
                <a:path w="3258" h="2300">
                  <a:moveTo>
                    <a:pt x="287" y="0"/>
                  </a:moveTo>
                  <a:cubicBezTo>
                    <a:pt x="129" y="0"/>
                    <a:pt x="0" y="129"/>
                    <a:pt x="0" y="287"/>
                  </a:cubicBezTo>
                  <a:lnTo>
                    <a:pt x="0" y="2014"/>
                  </a:lnTo>
                  <a:cubicBezTo>
                    <a:pt x="0" y="2172"/>
                    <a:pt x="129" y="2300"/>
                    <a:pt x="287" y="2300"/>
                  </a:cubicBezTo>
                  <a:lnTo>
                    <a:pt x="2972" y="2300"/>
                  </a:lnTo>
                  <a:cubicBezTo>
                    <a:pt x="3130" y="2300"/>
                    <a:pt x="3258" y="2172"/>
                    <a:pt x="3258" y="2014"/>
                  </a:cubicBezTo>
                  <a:lnTo>
                    <a:pt x="3258" y="287"/>
                  </a:lnTo>
                  <a:cubicBezTo>
                    <a:pt x="3258" y="129"/>
                    <a:pt x="3130" y="0"/>
                    <a:pt x="2972" y="0"/>
                  </a:cubicBezTo>
                  <a:lnTo>
                    <a:pt x="287" y="0"/>
                  </a:lnTo>
                  <a:close/>
                </a:path>
              </a:pathLst>
            </a:custGeom>
            <a:solidFill>
              <a:srgbClr val="FAFD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9157E21-6885-4120-973A-887CA282C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8" y="2935"/>
              <a:ext cx="788" cy="552"/>
            </a:xfrm>
            <a:custGeom>
              <a:avLst/>
              <a:gdLst/>
              <a:ahLst/>
              <a:cxnLst>
                <a:cxn ang="0">
                  <a:pos x="287" y="0"/>
                </a:cxn>
                <a:cxn ang="0">
                  <a:pos x="0" y="287"/>
                </a:cxn>
                <a:cxn ang="0">
                  <a:pos x="0" y="2014"/>
                </a:cxn>
                <a:cxn ang="0">
                  <a:pos x="287" y="2300"/>
                </a:cxn>
                <a:cxn ang="0">
                  <a:pos x="2972" y="2300"/>
                </a:cxn>
                <a:cxn ang="0">
                  <a:pos x="3258" y="2014"/>
                </a:cxn>
                <a:cxn ang="0">
                  <a:pos x="3258" y="287"/>
                </a:cxn>
                <a:cxn ang="0">
                  <a:pos x="2972" y="0"/>
                </a:cxn>
                <a:cxn ang="0">
                  <a:pos x="287" y="0"/>
                </a:cxn>
              </a:cxnLst>
              <a:rect l="0" t="0" r="r" b="b"/>
              <a:pathLst>
                <a:path w="3258" h="2300">
                  <a:moveTo>
                    <a:pt x="287" y="0"/>
                  </a:moveTo>
                  <a:cubicBezTo>
                    <a:pt x="129" y="0"/>
                    <a:pt x="0" y="129"/>
                    <a:pt x="0" y="287"/>
                  </a:cubicBezTo>
                  <a:lnTo>
                    <a:pt x="0" y="2014"/>
                  </a:lnTo>
                  <a:cubicBezTo>
                    <a:pt x="0" y="2172"/>
                    <a:pt x="129" y="2300"/>
                    <a:pt x="287" y="2300"/>
                  </a:cubicBezTo>
                  <a:lnTo>
                    <a:pt x="2972" y="2300"/>
                  </a:lnTo>
                  <a:cubicBezTo>
                    <a:pt x="3130" y="2300"/>
                    <a:pt x="3258" y="2172"/>
                    <a:pt x="3258" y="2014"/>
                  </a:cubicBezTo>
                  <a:lnTo>
                    <a:pt x="3258" y="287"/>
                  </a:lnTo>
                  <a:cubicBezTo>
                    <a:pt x="3258" y="129"/>
                    <a:pt x="3130" y="0"/>
                    <a:pt x="2972" y="0"/>
                  </a:cubicBezTo>
                  <a:lnTo>
                    <a:pt x="287" y="0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AB10A08B-0D5C-46DF-9493-8634B9421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0494" y="5178425"/>
            <a:ext cx="77136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March 15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DDD9167-2235-4E36-9C72-EBDFEE85EF11}"/>
              </a:ext>
            </a:extLst>
          </p:cNvPr>
          <p:cNvGrpSpPr>
            <a:grpSpLocks/>
          </p:cNvGrpSpPr>
          <p:nvPr/>
        </p:nvGrpSpPr>
        <p:grpSpPr bwMode="auto">
          <a:xfrm>
            <a:off x="4135438" y="5484813"/>
            <a:ext cx="2919412" cy="685800"/>
            <a:chOff x="1693" y="3463"/>
            <a:chExt cx="1839" cy="432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3EAD9AAF-45D3-4399-922A-3C7F8009D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3" y="3463"/>
              <a:ext cx="1839" cy="432"/>
            </a:xfrm>
            <a:custGeom>
              <a:avLst/>
              <a:gdLst/>
              <a:ahLst/>
              <a:cxnLst>
                <a:cxn ang="0">
                  <a:pos x="450" y="0"/>
                </a:cxn>
                <a:cxn ang="0">
                  <a:pos x="0" y="450"/>
                </a:cxn>
                <a:cxn ang="0">
                  <a:pos x="0" y="3151"/>
                </a:cxn>
                <a:cxn ang="0">
                  <a:pos x="450" y="3600"/>
                </a:cxn>
                <a:cxn ang="0">
                  <a:pos x="14751" y="3600"/>
                </a:cxn>
                <a:cxn ang="0">
                  <a:pos x="15200" y="3151"/>
                </a:cxn>
                <a:cxn ang="0">
                  <a:pos x="15200" y="450"/>
                </a:cxn>
                <a:cxn ang="0">
                  <a:pos x="14751" y="0"/>
                </a:cxn>
                <a:cxn ang="0">
                  <a:pos x="450" y="0"/>
                </a:cxn>
              </a:cxnLst>
              <a:rect l="0" t="0" r="r" b="b"/>
              <a:pathLst>
                <a:path w="15200" h="3600">
                  <a:moveTo>
                    <a:pt x="450" y="0"/>
                  </a:moveTo>
                  <a:cubicBezTo>
                    <a:pt x="202" y="0"/>
                    <a:pt x="0" y="202"/>
                    <a:pt x="0" y="450"/>
                  </a:cubicBezTo>
                  <a:lnTo>
                    <a:pt x="0" y="3151"/>
                  </a:lnTo>
                  <a:cubicBezTo>
                    <a:pt x="0" y="3399"/>
                    <a:pt x="202" y="3600"/>
                    <a:pt x="450" y="3600"/>
                  </a:cubicBezTo>
                  <a:lnTo>
                    <a:pt x="14751" y="3600"/>
                  </a:lnTo>
                  <a:cubicBezTo>
                    <a:pt x="14999" y="3600"/>
                    <a:pt x="15200" y="3399"/>
                    <a:pt x="15200" y="3151"/>
                  </a:cubicBezTo>
                  <a:lnTo>
                    <a:pt x="15200" y="450"/>
                  </a:lnTo>
                  <a:cubicBezTo>
                    <a:pt x="15200" y="202"/>
                    <a:pt x="14999" y="0"/>
                    <a:pt x="14751" y="0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FF33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8FEF3ED-9839-449C-A6D1-C4AC03482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3" y="3463"/>
              <a:ext cx="1839" cy="432"/>
            </a:xfrm>
            <a:custGeom>
              <a:avLst/>
              <a:gdLst/>
              <a:ahLst/>
              <a:cxnLst>
                <a:cxn ang="0">
                  <a:pos x="450" y="0"/>
                </a:cxn>
                <a:cxn ang="0">
                  <a:pos x="0" y="450"/>
                </a:cxn>
                <a:cxn ang="0">
                  <a:pos x="0" y="3151"/>
                </a:cxn>
                <a:cxn ang="0">
                  <a:pos x="450" y="3600"/>
                </a:cxn>
                <a:cxn ang="0">
                  <a:pos x="14751" y="3600"/>
                </a:cxn>
                <a:cxn ang="0">
                  <a:pos x="15200" y="3151"/>
                </a:cxn>
                <a:cxn ang="0">
                  <a:pos x="15200" y="450"/>
                </a:cxn>
                <a:cxn ang="0">
                  <a:pos x="14751" y="0"/>
                </a:cxn>
                <a:cxn ang="0">
                  <a:pos x="450" y="0"/>
                </a:cxn>
              </a:cxnLst>
              <a:rect l="0" t="0" r="r" b="b"/>
              <a:pathLst>
                <a:path w="15200" h="3600">
                  <a:moveTo>
                    <a:pt x="450" y="0"/>
                  </a:moveTo>
                  <a:cubicBezTo>
                    <a:pt x="202" y="0"/>
                    <a:pt x="0" y="202"/>
                    <a:pt x="0" y="450"/>
                  </a:cubicBezTo>
                  <a:lnTo>
                    <a:pt x="0" y="3151"/>
                  </a:lnTo>
                  <a:cubicBezTo>
                    <a:pt x="0" y="3399"/>
                    <a:pt x="202" y="3600"/>
                    <a:pt x="450" y="3600"/>
                  </a:cubicBezTo>
                  <a:lnTo>
                    <a:pt x="14751" y="3600"/>
                  </a:lnTo>
                  <a:cubicBezTo>
                    <a:pt x="14999" y="3600"/>
                    <a:pt x="15200" y="3399"/>
                    <a:pt x="15200" y="3151"/>
                  </a:cubicBezTo>
                  <a:lnTo>
                    <a:pt x="15200" y="450"/>
                  </a:lnTo>
                  <a:cubicBezTo>
                    <a:pt x="15200" y="202"/>
                    <a:pt x="14999" y="0"/>
                    <a:pt x="14751" y="0"/>
                  </a:cubicBezTo>
                  <a:lnTo>
                    <a:pt x="450" y="0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sp>
        <p:nvSpPr>
          <p:cNvPr id="40" name="Line 39">
            <a:extLst>
              <a:ext uri="{FF2B5EF4-FFF2-40B4-BE49-F238E27FC236}">
                <a16:creationId xmlns:a16="http://schemas.microsoft.com/office/drawing/2014/main" id="{1DE65B22-8228-44C4-A5B2-3CDA1CD0C1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06589" y="3732213"/>
            <a:ext cx="1614487" cy="0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41" name="Line 40">
            <a:extLst>
              <a:ext uri="{FF2B5EF4-FFF2-40B4-BE49-F238E27FC236}">
                <a16:creationId xmlns:a16="http://schemas.microsoft.com/office/drawing/2014/main" id="{95AFFE75-BC52-4373-9E18-F17BD0CB00D2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6588" y="3732213"/>
            <a:ext cx="0" cy="2286000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7026CC2E-B3DE-4199-9BEC-3F2F0F991FB3}"/>
              </a:ext>
            </a:extLst>
          </p:cNvPr>
          <p:cNvSpPr>
            <a:spLocks noEditPoints="1"/>
          </p:cNvSpPr>
          <p:nvPr/>
        </p:nvSpPr>
        <p:spPr bwMode="auto">
          <a:xfrm>
            <a:off x="8707438" y="5561013"/>
            <a:ext cx="76200" cy="463550"/>
          </a:xfrm>
          <a:custGeom>
            <a:avLst/>
            <a:gdLst/>
            <a:ahLst/>
            <a:cxnLst>
              <a:cxn ang="0">
                <a:pos x="84" y="1200"/>
              </a:cxn>
              <a:cxn ang="0">
                <a:pos x="84" y="167"/>
              </a:cxn>
              <a:cxn ang="0">
                <a:pos x="100" y="150"/>
              </a:cxn>
              <a:cxn ang="0">
                <a:pos x="117" y="167"/>
              </a:cxn>
              <a:cxn ang="0">
                <a:pos x="117" y="1200"/>
              </a:cxn>
              <a:cxn ang="0">
                <a:pos x="100" y="1217"/>
              </a:cxn>
              <a:cxn ang="0">
                <a:pos x="84" y="1200"/>
              </a:cxn>
              <a:cxn ang="0">
                <a:pos x="0" y="200"/>
              </a:cxn>
              <a:cxn ang="0">
                <a:pos x="100" y="0"/>
              </a:cxn>
              <a:cxn ang="0">
                <a:pos x="200" y="200"/>
              </a:cxn>
              <a:cxn ang="0">
                <a:pos x="0" y="200"/>
              </a:cxn>
            </a:cxnLst>
            <a:rect l="0" t="0" r="r" b="b"/>
            <a:pathLst>
              <a:path w="200" h="1217">
                <a:moveTo>
                  <a:pt x="84" y="1200"/>
                </a:moveTo>
                <a:lnTo>
                  <a:pt x="84" y="167"/>
                </a:lnTo>
                <a:cubicBezTo>
                  <a:pt x="84" y="158"/>
                  <a:pt x="91" y="150"/>
                  <a:pt x="100" y="150"/>
                </a:cubicBezTo>
                <a:cubicBezTo>
                  <a:pt x="110" y="150"/>
                  <a:pt x="117" y="158"/>
                  <a:pt x="117" y="167"/>
                </a:cubicBezTo>
                <a:lnTo>
                  <a:pt x="117" y="1200"/>
                </a:lnTo>
                <a:cubicBezTo>
                  <a:pt x="117" y="1210"/>
                  <a:pt x="110" y="1217"/>
                  <a:pt x="100" y="1217"/>
                </a:cubicBezTo>
                <a:cubicBezTo>
                  <a:pt x="91" y="1217"/>
                  <a:pt x="84" y="1210"/>
                  <a:pt x="84" y="1200"/>
                </a:cubicBezTo>
                <a:close/>
                <a:moveTo>
                  <a:pt x="0" y="200"/>
                </a:moveTo>
                <a:lnTo>
                  <a:pt x="100" y="0"/>
                </a:lnTo>
                <a:lnTo>
                  <a:pt x="200" y="200"/>
                </a:lnTo>
                <a:lnTo>
                  <a:pt x="0" y="200"/>
                </a:lnTo>
                <a:close/>
              </a:path>
            </a:pathLst>
          </a:custGeom>
          <a:solidFill>
            <a:srgbClr val="FFFFFF"/>
          </a:solidFill>
          <a:ln w="3175" cap="flat">
            <a:solidFill>
              <a:srgbClr val="FFFFFF"/>
            </a:solidFill>
            <a:prstDash val="solid"/>
            <a:bevel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43" name="Line 42">
            <a:extLst>
              <a:ext uri="{FF2B5EF4-FFF2-40B4-BE49-F238E27FC236}">
                <a16:creationId xmlns:a16="http://schemas.microsoft.com/office/drawing/2014/main" id="{022C1E6C-1D49-4968-9FB5-B31EAADB8E09}"/>
              </a:ext>
            </a:extLst>
          </p:cNvPr>
          <p:cNvSpPr>
            <a:spLocks noChangeShapeType="1"/>
          </p:cNvSpPr>
          <p:nvPr/>
        </p:nvSpPr>
        <p:spPr bwMode="auto">
          <a:xfrm>
            <a:off x="7516813" y="4570413"/>
            <a:ext cx="0" cy="457200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5AFEF025-0692-483F-A46C-89CFE8978443}"/>
              </a:ext>
            </a:extLst>
          </p:cNvPr>
          <p:cNvSpPr>
            <a:spLocks noEditPoints="1"/>
          </p:cNvSpPr>
          <p:nvPr/>
        </p:nvSpPr>
        <p:spPr bwMode="auto">
          <a:xfrm>
            <a:off x="3581400" y="4991101"/>
            <a:ext cx="3962400" cy="74613"/>
          </a:xfrm>
          <a:custGeom>
            <a:avLst/>
            <a:gdLst/>
            <a:ahLst/>
            <a:cxnLst>
              <a:cxn ang="0">
                <a:pos x="21200" y="234"/>
              </a:cxn>
              <a:cxn ang="0">
                <a:pos x="334" y="234"/>
              </a:cxn>
              <a:cxn ang="0">
                <a:pos x="300" y="200"/>
              </a:cxn>
              <a:cxn ang="0">
                <a:pos x="334" y="167"/>
              </a:cxn>
              <a:cxn ang="0">
                <a:pos x="21200" y="167"/>
              </a:cxn>
              <a:cxn ang="0">
                <a:pos x="21234" y="200"/>
              </a:cxn>
              <a:cxn ang="0">
                <a:pos x="21200" y="234"/>
              </a:cxn>
              <a:cxn ang="0">
                <a:pos x="400" y="400"/>
              </a:cxn>
              <a:cxn ang="0">
                <a:pos x="0" y="200"/>
              </a:cxn>
              <a:cxn ang="0">
                <a:pos x="400" y="0"/>
              </a:cxn>
              <a:cxn ang="0">
                <a:pos x="400" y="400"/>
              </a:cxn>
            </a:cxnLst>
            <a:rect l="0" t="0" r="r" b="b"/>
            <a:pathLst>
              <a:path w="21234" h="400">
                <a:moveTo>
                  <a:pt x="21200" y="234"/>
                </a:moveTo>
                <a:lnTo>
                  <a:pt x="334" y="234"/>
                </a:lnTo>
                <a:cubicBezTo>
                  <a:pt x="315" y="234"/>
                  <a:pt x="300" y="219"/>
                  <a:pt x="300" y="200"/>
                </a:cubicBezTo>
                <a:cubicBezTo>
                  <a:pt x="300" y="182"/>
                  <a:pt x="315" y="167"/>
                  <a:pt x="334" y="167"/>
                </a:cubicBezTo>
                <a:lnTo>
                  <a:pt x="21200" y="167"/>
                </a:lnTo>
                <a:cubicBezTo>
                  <a:pt x="21219" y="167"/>
                  <a:pt x="21234" y="182"/>
                  <a:pt x="21234" y="200"/>
                </a:cubicBezTo>
                <a:cubicBezTo>
                  <a:pt x="21234" y="219"/>
                  <a:pt x="21219" y="234"/>
                  <a:pt x="21200" y="234"/>
                </a:cubicBezTo>
                <a:close/>
                <a:moveTo>
                  <a:pt x="400" y="400"/>
                </a:moveTo>
                <a:lnTo>
                  <a:pt x="0" y="200"/>
                </a:lnTo>
                <a:lnTo>
                  <a:pt x="400" y="0"/>
                </a:lnTo>
                <a:lnTo>
                  <a:pt x="400" y="400"/>
                </a:lnTo>
                <a:close/>
              </a:path>
            </a:pathLst>
          </a:custGeom>
          <a:solidFill>
            <a:srgbClr val="FFFFFF"/>
          </a:solidFill>
          <a:ln w="3175" cap="flat">
            <a:solidFill>
              <a:srgbClr val="FFFFFF"/>
            </a:solidFill>
            <a:prstDash val="solid"/>
            <a:bevel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090F78C-683E-433D-BD62-0399233111E4}"/>
              </a:ext>
            </a:extLst>
          </p:cNvPr>
          <p:cNvGrpSpPr>
            <a:grpSpLocks/>
          </p:cNvGrpSpPr>
          <p:nvPr/>
        </p:nvGrpSpPr>
        <p:grpSpPr bwMode="auto">
          <a:xfrm>
            <a:off x="4135438" y="4570413"/>
            <a:ext cx="2919412" cy="685800"/>
            <a:chOff x="1693" y="2887"/>
            <a:chExt cx="1839" cy="432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251C8F2-9227-4681-9C56-8465AA9BE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3" y="2887"/>
              <a:ext cx="1839" cy="432"/>
            </a:xfrm>
            <a:custGeom>
              <a:avLst/>
              <a:gdLst/>
              <a:ahLst/>
              <a:cxnLst>
                <a:cxn ang="0">
                  <a:pos x="450" y="0"/>
                </a:cxn>
                <a:cxn ang="0">
                  <a:pos x="0" y="450"/>
                </a:cxn>
                <a:cxn ang="0">
                  <a:pos x="0" y="3151"/>
                </a:cxn>
                <a:cxn ang="0">
                  <a:pos x="450" y="3600"/>
                </a:cxn>
                <a:cxn ang="0">
                  <a:pos x="14751" y="3600"/>
                </a:cxn>
                <a:cxn ang="0">
                  <a:pos x="15200" y="3151"/>
                </a:cxn>
                <a:cxn ang="0">
                  <a:pos x="15200" y="450"/>
                </a:cxn>
                <a:cxn ang="0">
                  <a:pos x="14751" y="0"/>
                </a:cxn>
                <a:cxn ang="0">
                  <a:pos x="450" y="0"/>
                </a:cxn>
              </a:cxnLst>
              <a:rect l="0" t="0" r="r" b="b"/>
              <a:pathLst>
                <a:path w="15200" h="3600">
                  <a:moveTo>
                    <a:pt x="450" y="0"/>
                  </a:moveTo>
                  <a:cubicBezTo>
                    <a:pt x="202" y="0"/>
                    <a:pt x="0" y="202"/>
                    <a:pt x="0" y="450"/>
                  </a:cubicBezTo>
                  <a:lnTo>
                    <a:pt x="0" y="3151"/>
                  </a:lnTo>
                  <a:cubicBezTo>
                    <a:pt x="0" y="3399"/>
                    <a:pt x="202" y="3600"/>
                    <a:pt x="450" y="3600"/>
                  </a:cubicBezTo>
                  <a:lnTo>
                    <a:pt x="14751" y="3600"/>
                  </a:lnTo>
                  <a:cubicBezTo>
                    <a:pt x="14999" y="3600"/>
                    <a:pt x="15200" y="3399"/>
                    <a:pt x="15200" y="3151"/>
                  </a:cubicBezTo>
                  <a:lnTo>
                    <a:pt x="15200" y="450"/>
                  </a:lnTo>
                  <a:cubicBezTo>
                    <a:pt x="15200" y="202"/>
                    <a:pt x="14999" y="0"/>
                    <a:pt x="14751" y="0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FF33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BC91909-B128-45F2-A6A2-0DE14D309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3" y="2887"/>
              <a:ext cx="1839" cy="432"/>
            </a:xfrm>
            <a:custGeom>
              <a:avLst/>
              <a:gdLst/>
              <a:ahLst/>
              <a:cxnLst>
                <a:cxn ang="0">
                  <a:pos x="450" y="0"/>
                </a:cxn>
                <a:cxn ang="0">
                  <a:pos x="0" y="450"/>
                </a:cxn>
                <a:cxn ang="0">
                  <a:pos x="0" y="3151"/>
                </a:cxn>
                <a:cxn ang="0">
                  <a:pos x="450" y="3600"/>
                </a:cxn>
                <a:cxn ang="0">
                  <a:pos x="14751" y="3600"/>
                </a:cxn>
                <a:cxn ang="0">
                  <a:pos x="15200" y="3151"/>
                </a:cxn>
                <a:cxn ang="0">
                  <a:pos x="15200" y="450"/>
                </a:cxn>
                <a:cxn ang="0">
                  <a:pos x="14751" y="0"/>
                </a:cxn>
                <a:cxn ang="0">
                  <a:pos x="450" y="0"/>
                </a:cxn>
              </a:cxnLst>
              <a:rect l="0" t="0" r="r" b="b"/>
              <a:pathLst>
                <a:path w="15200" h="3600">
                  <a:moveTo>
                    <a:pt x="450" y="0"/>
                  </a:moveTo>
                  <a:cubicBezTo>
                    <a:pt x="202" y="0"/>
                    <a:pt x="0" y="202"/>
                    <a:pt x="0" y="450"/>
                  </a:cubicBezTo>
                  <a:lnTo>
                    <a:pt x="0" y="3151"/>
                  </a:lnTo>
                  <a:cubicBezTo>
                    <a:pt x="0" y="3399"/>
                    <a:pt x="202" y="3600"/>
                    <a:pt x="450" y="3600"/>
                  </a:cubicBezTo>
                  <a:lnTo>
                    <a:pt x="14751" y="3600"/>
                  </a:lnTo>
                  <a:cubicBezTo>
                    <a:pt x="14999" y="3600"/>
                    <a:pt x="15200" y="3399"/>
                    <a:pt x="15200" y="3151"/>
                  </a:cubicBezTo>
                  <a:lnTo>
                    <a:pt x="15200" y="450"/>
                  </a:lnTo>
                  <a:cubicBezTo>
                    <a:pt x="15200" y="202"/>
                    <a:pt x="14999" y="0"/>
                    <a:pt x="14751" y="0"/>
                  </a:cubicBezTo>
                  <a:lnTo>
                    <a:pt x="450" y="0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EF97495-1FC4-4826-A7E0-8E0180F86E64}"/>
              </a:ext>
            </a:extLst>
          </p:cNvPr>
          <p:cNvGrpSpPr>
            <a:grpSpLocks/>
          </p:cNvGrpSpPr>
          <p:nvPr/>
        </p:nvGrpSpPr>
        <p:grpSpPr bwMode="auto">
          <a:xfrm>
            <a:off x="3568700" y="3503614"/>
            <a:ext cx="1174750" cy="909637"/>
            <a:chOff x="1336" y="2215"/>
            <a:chExt cx="740" cy="573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81B4B60-B6FB-42E3-9EF4-95A1347426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3" y="2215"/>
              <a:ext cx="673" cy="282"/>
              <a:chOff x="1403" y="2215"/>
              <a:chExt cx="673" cy="282"/>
            </a:xfrm>
          </p:grpSpPr>
          <p:sp>
            <p:nvSpPr>
              <p:cNvPr id="52" name="Freeform 49">
                <a:extLst>
                  <a:ext uri="{FF2B5EF4-FFF2-40B4-BE49-F238E27FC236}">
                    <a16:creationId xmlns:a16="http://schemas.microsoft.com/office/drawing/2014/main" id="{882F17BE-9869-49E6-A62C-D9EA111E9A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3" y="2215"/>
                <a:ext cx="673" cy="282"/>
              </a:xfrm>
              <a:custGeom>
                <a:avLst/>
                <a:gdLst/>
                <a:ahLst/>
                <a:cxnLst>
                  <a:cxn ang="0">
                    <a:pos x="294" y="0"/>
                  </a:cxn>
                  <a:cxn ang="0">
                    <a:pos x="0" y="294"/>
                  </a:cxn>
                  <a:cxn ang="0">
                    <a:pos x="0" y="2057"/>
                  </a:cxn>
                  <a:cxn ang="0">
                    <a:pos x="294" y="2350"/>
                  </a:cxn>
                  <a:cxn ang="0">
                    <a:pos x="5274" y="2350"/>
                  </a:cxn>
                  <a:cxn ang="0">
                    <a:pos x="5567" y="2057"/>
                  </a:cxn>
                  <a:cxn ang="0">
                    <a:pos x="5567" y="294"/>
                  </a:cxn>
                  <a:cxn ang="0">
                    <a:pos x="5274" y="0"/>
                  </a:cxn>
                  <a:cxn ang="0">
                    <a:pos x="294" y="0"/>
                  </a:cxn>
                </a:cxnLst>
                <a:rect l="0" t="0" r="r" b="b"/>
                <a:pathLst>
                  <a:path w="5567" h="2350">
                    <a:moveTo>
                      <a:pt x="294" y="0"/>
                    </a:moveTo>
                    <a:cubicBezTo>
                      <a:pt x="132" y="0"/>
                      <a:pt x="0" y="132"/>
                      <a:pt x="0" y="294"/>
                    </a:cubicBezTo>
                    <a:lnTo>
                      <a:pt x="0" y="2057"/>
                    </a:lnTo>
                    <a:cubicBezTo>
                      <a:pt x="0" y="2219"/>
                      <a:pt x="132" y="2350"/>
                      <a:pt x="294" y="2350"/>
                    </a:cubicBezTo>
                    <a:lnTo>
                      <a:pt x="5274" y="2350"/>
                    </a:lnTo>
                    <a:cubicBezTo>
                      <a:pt x="5436" y="2350"/>
                      <a:pt x="5567" y="2219"/>
                      <a:pt x="5567" y="2057"/>
                    </a:cubicBezTo>
                    <a:lnTo>
                      <a:pt x="5567" y="294"/>
                    </a:lnTo>
                    <a:cubicBezTo>
                      <a:pt x="5567" y="132"/>
                      <a:pt x="5436" y="0"/>
                      <a:pt x="5274" y="0"/>
                    </a:cubicBezTo>
                    <a:lnTo>
                      <a:pt x="294" y="0"/>
                    </a:lnTo>
                    <a:close/>
                  </a:path>
                </a:pathLst>
              </a:custGeom>
              <a:solidFill>
                <a:srgbClr val="FAFD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  <p:sp>
            <p:nvSpPr>
              <p:cNvPr id="53" name="Freeform 50">
                <a:extLst>
                  <a:ext uri="{FF2B5EF4-FFF2-40B4-BE49-F238E27FC236}">
                    <a16:creationId xmlns:a16="http://schemas.microsoft.com/office/drawing/2014/main" id="{B803D2D6-CAE6-4598-A180-9A3CED9DB5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3" y="2215"/>
                <a:ext cx="673" cy="282"/>
              </a:xfrm>
              <a:custGeom>
                <a:avLst/>
                <a:gdLst/>
                <a:ahLst/>
                <a:cxnLst>
                  <a:cxn ang="0">
                    <a:pos x="294" y="0"/>
                  </a:cxn>
                  <a:cxn ang="0">
                    <a:pos x="0" y="294"/>
                  </a:cxn>
                  <a:cxn ang="0">
                    <a:pos x="0" y="2057"/>
                  </a:cxn>
                  <a:cxn ang="0">
                    <a:pos x="294" y="2350"/>
                  </a:cxn>
                  <a:cxn ang="0">
                    <a:pos x="5274" y="2350"/>
                  </a:cxn>
                  <a:cxn ang="0">
                    <a:pos x="5567" y="2057"/>
                  </a:cxn>
                  <a:cxn ang="0">
                    <a:pos x="5567" y="294"/>
                  </a:cxn>
                  <a:cxn ang="0">
                    <a:pos x="5274" y="0"/>
                  </a:cxn>
                  <a:cxn ang="0">
                    <a:pos x="294" y="0"/>
                  </a:cxn>
                </a:cxnLst>
                <a:rect l="0" t="0" r="r" b="b"/>
                <a:pathLst>
                  <a:path w="5567" h="2350">
                    <a:moveTo>
                      <a:pt x="294" y="0"/>
                    </a:moveTo>
                    <a:cubicBezTo>
                      <a:pt x="132" y="0"/>
                      <a:pt x="0" y="132"/>
                      <a:pt x="0" y="294"/>
                    </a:cubicBezTo>
                    <a:lnTo>
                      <a:pt x="0" y="2057"/>
                    </a:lnTo>
                    <a:cubicBezTo>
                      <a:pt x="0" y="2219"/>
                      <a:pt x="132" y="2350"/>
                      <a:pt x="294" y="2350"/>
                    </a:cubicBezTo>
                    <a:lnTo>
                      <a:pt x="5274" y="2350"/>
                    </a:lnTo>
                    <a:cubicBezTo>
                      <a:pt x="5436" y="2350"/>
                      <a:pt x="5567" y="2219"/>
                      <a:pt x="5567" y="2057"/>
                    </a:cubicBezTo>
                    <a:lnTo>
                      <a:pt x="5567" y="294"/>
                    </a:lnTo>
                    <a:cubicBezTo>
                      <a:pt x="5567" y="132"/>
                      <a:pt x="5436" y="0"/>
                      <a:pt x="5274" y="0"/>
                    </a:cubicBezTo>
                    <a:lnTo>
                      <a:pt x="294" y="0"/>
                    </a:lnTo>
                    <a:close/>
                  </a:path>
                </a:pathLst>
              </a:custGeom>
              <a:noFill/>
              <a:ln w="285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</p:grpSp>
        <p:sp>
          <p:nvSpPr>
            <p:cNvPr id="50" name="Rectangle 51">
              <a:extLst>
                <a:ext uri="{FF2B5EF4-FFF2-40B4-BE49-F238E27FC236}">
                  <a16:creationId xmlns:a16="http://schemas.microsoft.com/office/drawing/2014/main" id="{2D18B9FA-54DA-45E1-991A-6DE270807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7" y="2253"/>
              <a:ext cx="432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900" b="1">
                  <a:solidFill>
                    <a:srgbClr val="1E1C11"/>
                  </a:solidFill>
                  <a:latin typeface="Gill Sans MT" pitchFamily="34" charset="0"/>
                  <a:ea typeface="ＭＳ Ｐゴシック"/>
                  <a:cs typeface="Arial"/>
                </a:rPr>
                <a:t>Karen</a:t>
              </a: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51" name="Rectangle 52">
              <a:extLst>
                <a:ext uri="{FF2B5EF4-FFF2-40B4-BE49-F238E27FC236}">
                  <a16:creationId xmlns:a16="http://schemas.microsoft.com/office/drawing/2014/main" id="{36DD6E3C-511E-4B4E-B7D1-FF62C6C27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6" y="2615"/>
              <a:ext cx="7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srgbClr val="FFFFFF"/>
                  </a:solidFill>
                  <a:latin typeface="Gill Sans MT" pitchFamily="34" charset="0"/>
                  <a:ea typeface="ＭＳ Ｐゴシック"/>
                  <a:cs typeface="Arial"/>
                </a:rPr>
                <a:t>Tampa, FL</a:t>
              </a: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sp>
        <p:nvSpPr>
          <p:cNvPr id="54" name="Text Box 53">
            <a:extLst>
              <a:ext uri="{FF2B5EF4-FFF2-40B4-BE49-F238E27FC236}">
                <a16:creationId xmlns:a16="http://schemas.microsoft.com/office/drawing/2014/main" id="{2479F5A6-F6AB-4E42-8313-7D34B001B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601" y="4940300"/>
            <a:ext cx="2932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rPr>
              <a:t>Bring New Person to Follow - Up</a:t>
            </a:r>
          </a:p>
        </p:txBody>
      </p:sp>
      <p:sp>
        <p:nvSpPr>
          <p:cNvPr id="55" name="Text Box 54">
            <a:extLst>
              <a:ext uri="{FF2B5EF4-FFF2-40B4-BE49-F238E27FC236}">
                <a16:creationId xmlns:a16="http://schemas.microsoft.com/office/drawing/2014/main" id="{BB89FE54-0709-49C8-BDE5-F7AD01D56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1" y="5880100"/>
            <a:ext cx="2932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rPr>
              <a:t>Bring New Person to Follow - Up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1292EBF-29EB-4739-BCD2-B56AAE6AEF0C}"/>
              </a:ext>
            </a:extLst>
          </p:cNvPr>
          <p:cNvGrpSpPr>
            <a:grpSpLocks/>
          </p:cNvGrpSpPr>
          <p:nvPr/>
        </p:nvGrpSpPr>
        <p:grpSpPr bwMode="auto">
          <a:xfrm>
            <a:off x="6364288" y="3505201"/>
            <a:ext cx="1179512" cy="447675"/>
            <a:chOff x="1403" y="2215"/>
            <a:chExt cx="673" cy="282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52B992B-F3CC-495C-8029-701519846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215"/>
              <a:ext cx="673" cy="282"/>
            </a:xfrm>
            <a:custGeom>
              <a:avLst/>
              <a:gdLst/>
              <a:ahLst/>
              <a:cxnLst>
                <a:cxn ang="0">
                  <a:pos x="294" y="0"/>
                </a:cxn>
                <a:cxn ang="0">
                  <a:pos x="0" y="294"/>
                </a:cxn>
                <a:cxn ang="0">
                  <a:pos x="0" y="2057"/>
                </a:cxn>
                <a:cxn ang="0">
                  <a:pos x="294" y="2350"/>
                </a:cxn>
                <a:cxn ang="0">
                  <a:pos x="5274" y="2350"/>
                </a:cxn>
                <a:cxn ang="0">
                  <a:pos x="5567" y="2057"/>
                </a:cxn>
                <a:cxn ang="0">
                  <a:pos x="5567" y="294"/>
                </a:cxn>
                <a:cxn ang="0">
                  <a:pos x="5274" y="0"/>
                </a:cxn>
                <a:cxn ang="0">
                  <a:pos x="294" y="0"/>
                </a:cxn>
              </a:cxnLst>
              <a:rect l="0" t="0" r="r" b="b"/>
              <a:pathLst>
                <a:path w="5567" h="2350">
                  <a:moveTo>
                    <a:pt x="294" y="0"/>
                  </a:moveTo>
                  <a:cubicBezTo>
                    <a:pt x="132" y="0"/>
                    <a:pt x="0" y="132"/>
                    <a:pt x="0" y="294"/>
                  </a:cubicBezTo>
                  <a:lnTo>
                    <a:pt x="0" y="2057"/>
                  </a:lnTo>
                  <a:cubicBezTo>
                    <a:pt x="0" y="2219"/>
                    <a:pt x="132" y="2350"/>
                    <a:pt x="294" y="2350"/>
                  </a:cubicBezTo>
                  <a:lnTo>
                    <a:pt x="5274" y="2350"/>
                  </a:lnTo>
                  <a:cubicBezTo>
                    <a:pt x="5436" y="2350"/>
                    <a:pt x="5567" y="2219"/>
                    <a:pt x="5567" y="2057"/>
                  </a:cubicBezTo>
                  <a:lnTo>
                    <a:pt x="5567" y="294"/>
                  </a:lnTo>
                  <a:cubicBezTo>
                    <a:pt x="5567" y="132"/>
                    <a:pt x="5436" y="0"/>
                    <a:pt x="5274" y="0"/>
                  </a:cubicBezTo>
                  <a:lnTo>
                    <a:pt x="294" y="0"/>
                  </a:lnTo>
                  <a:close/>
                </a:path>
              </a:pathLst>
            </a:custGeom>
            <a:solidFill>
              <a:srgbClr val="FAFD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65CDB09-B294-473A-867B-71BA6DA57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215"/>
              <a:ext cx="673" cy="282"/>
            </a:xfrm>
            <a:custGeom>
              <a:avLst/>
              <a:gdLst/>
              <a:ahLst/>
              <a:cxnLst>
                <a:cxn ang="0">
                  <a:pos x="294" y="0"/>
                </a:cxn>
                <a:cxn ang="0">
                  <a:pos x="0" y="294"/>
                </a:cxn>
                <a:cxn ang="0">
                  <a:pos x="0" y="2057"/>
                </a:cxn>
                <a:cxn ang="0">
                  <a:pos x="294" y="2350"/>
                </a:cxn>
                <a:cxn ang="0">
                  <a:pos x="5274" y="2350"/>
                </a:cxn>
                <a:cxn ang="0">
                  <a:pos x="5567" y="2057"/>
                </a:cxn>
                <a:cxn ang="0">
                  <a:pos x="5567" y="294"/>
                </a:cxn>
                <a:cxn ang="0">
                  <a:pos x="5274" y="0"/>
                </a:cxn>
                <a:cxn ang="0">
                  <a:pos x="294" y="0"/>
                </a:cxn>
              </a:cxnLst>
              <a:rect l="0" t="0" r="r" b="b"/>
              <a:pathLst>
                <a:path w="5567" h="2350">
                  <a:moveTo>
                    <a:pt x="294" y="0"/>
                  </a:moveTo>
                  <a:cubicBezTo>
                    <a:pt x="132" y="0"/>
                    <a:pt x="0" y="132"/>
                    <a:pt x="0" y="294"/>
                  </a:cubicBezTo>
                  <a:lnTo>
                    <a:pt x="0" y="2057"/>
                  </a:lnTo>
                  <a:cubicBezTo>
                    <a:pt x="0" y="2219"/>
                    <a:pt x="132" y="2350"/>
                    <a:pt x="294" y="2350"/>
                  </a:cubicBezTo>
                  <a:lnTo>
                    <a:pt x="5274" y="2350"/>
                  </a:lnTo>
                  <a:cubicBezTo>
                    <a:pt x="5436" y="2350"/>
                    <a:pt x="5567" y="2219"/>
                    <a:pt x="5567" y="2057"/>
                  </a:cubicBezTo>
                  <a:lnTo>
                    <a:pt x="5567" y="294"/>
                  </a:lnTo>
                  <a:cubicBezTo>
                    <a:pt x="5567" y="132"/>
                    <a:pt x="5436" y="0"/>
                    <a:pt x="5274" y="0"/>
                  </a:cubicBezTo>
                  <a:lnTo>
                    <a:pt x="294" y="0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125CA2BC-5C71-454A-83A0-0C95552EC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0" y="3565525"/>
            <a:ext cx="10160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00" b="1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Thomas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6DF062C-85C7-4CE9-B606-FD9C6ACF0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114800"/>
            <a:ext cx="1371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u="none">
                <a:solidFill>
                  <a:srgbClr val="FFFFFF"/>
                </a:solidFill>
                <a:cs typeface="Arial"/>
              </a:rPr>
              <a:t>Sarasota, FL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8DA7094-F905-4250-B4B2-2AA12F85C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218" y="4756151"/>
            <a:ext cx="128881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Home Business</a:t>
            </a:r>
            <a:br>
              <a:rPr lang="en-US" sz="1400" b="1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</a:br>
            <a:r>
              <a:rPr lang="en-US" sz="1400" b="1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Presentation 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738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FF974504-E793-4E61-AFD6-4C274AB77C9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914400" y="6248400"/>
            <a:ext cx="2540000" cy="457200"/>
          </a:xfr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CD869897-95B1-4C27-95C6-C8CB5070A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7145A67-468D-4E80-9D85-1E82E6176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4273" y="152401"/>
            <a:ext cx="300723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rPr>
              <a:t>GMTSS Events </a:t>
            </a:r>
            <a:endParaRPr lang="en-US" sz="3600" b="1" u="sng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73E33CC-FB20-478F-914A-811AE4237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1692" y="762001"/>
            <a:ext cx="305904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rPr>
              <a:t>Also Allow You </a:t>
            </a:r>
            <a:endParaRPr lang="en-US" sz="3600" b="1" u="sng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C68339F-8DB6-4913-BA23-5FACFEF91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5083" y="1371601"/>
            <a:ext cx="173098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rPr>
              <a:t>To Work </a:t>
            </a:r>
            <a:endParaRPr lang="en-US" sz="3600" b="1" u="sng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C432B16-1052-4AC3-B859-229DCA007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6718" y="1905001"/>
            <a:ext cx="273151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rPr>
              <a:t>Combinations</a:t>
            </a:r>
            <a:endParaRPr lang="en-US" sz="3600" b="1" u="sng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30B7245E-AFAE-4232-B09B-99D8FE0B046A}"/>
              </a:ext>
            </a:extLst>
          </p:cNvPr>
          <p:cNvSpPr>
            <a:spLocks/>
          </p:cNvSpPr>
          <p:nvPr/>
        </p:nvSpPr>
        <p:spPr bwMode="auto">
          <a:xfrm>
            <a:off x="5354639" y="4225925"/>
            <a:ext cx="2682875" cy="458788"/>
          </a:xfrm>
          <a:custGeom>
            <a:avLst/>
            <a:gdLst/>
            <a:ahLst/>
            <a:cxnLst>
              <a:cxn ang="0">
                <a:pos x="150" y="0"/>
              </a:cxn>
              <a:cxn ang="0">
                <a:pos x="0" y="150"/>
              </a:cxn>
              <a:cxn ang="0">
                <a:pos x="0" y="1051"/>
              </a:cxn>
              <a:cxn ang="0">
                <a:pos x="150" y="1200"/>
              </a:cxn>
              <a:cxn ang="0">
                <a:pos x="6851" y="1200"/>
              </a:cxn>
              <a:cxn ang="0">
                <a:pos x="7000" y="1051"/>
              </a:cxn>
              <a:cxn ang="0">
                <a:pos x="7000" y="150"/>
              </a:cxn>
              <a:cxn ang="0">
                <a:pos x="6851" y="0"/>
              </a:cxn>
              <a:cxn ang="0">
                <a:pos x="150" y="0"/>
              </a:cxn>
            </a:cxnLst>
            <a:rect l="0" t="0" r="r" b="b"/>
            <a:pathLst>
              <a:path w="7000" h="1200">
                <a:moveTo>
                  <a:pt x="150" y="0"/>
                </a:moveTo>
                <a:cubicBezTo>
                  <a:pt x="68" y="0"/>
                  <a:pt x="0" y="68"/>
                  <a:pt x="0" y="150"/>
                </a:cubicBezTo>
                <a:lnTo>
                  <a:pt x="0" y="1051"/>
                </a:lnTo>
                <a:cubicBezTo>
                  <a:pt x="0" y="1133"/>
                  <a:pt x="68" y="1200"/>
                  <a:pt x="150" y="1200"/>
                </a:cubicBezTo>
                <a:lnTo>
                  <a:pt x="6851" y="1200"/>
                </a:lnTo>
                <a:cubicBezTo>
                  <a:pt x="6933" y="1200"/>
                  <a:pt x="7000" y="1133"/>
                  <a:pt x="7000" y="1051"/>
                </a:cubicBezTo>
                <a:lnTo>
                  <a:pt x="7000" y="150"/>
                </a:lnTo>
                <a:cubicBezTo>
                  <a:pt x="7000" y="68"/>
                  <a:pt x="6933" y="0"/>
                  <a:pt x="6851" y="0"/>
                </a:cubicBezTo>
                <a:lnTo>
                  <a:pt x="150" y="0"/>
                </a:lnTo>
                <a:close/>
              </a:path>
            </a:pathLst>
          </a:custGeom>
          <a:solidFill>
            <a:srgbClr val="FF33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1EE3CC92-BC63-4602-B3A2-22C29172CBCE}"/>
              </a:ext>
            </a:extLst>
          </p:cNvPr>
          <p:cNvSpPr>
            <a:spLocks/>
          </p:cNvSpPr>
          <p:nvPr/>
        </p:nvSpPr>
        <p:spPr bwMode="auto">
          <a:xfrm>
            <a:off x="5354639" y="4225925"/>
            <a:ext cx="2682875" cy="458788"/>
          </a:xfrm>
          <a:custGeom>
            <a:avLst/>
            <a:gdLst/>
            <a:ahLst/>
            <a:cxnLst>
              <a:cxn ang="0">
                <a:pos x="150" y="0"/>
              </a:cxn>
              <a:cxn ang="0">
                <a:pos x="0" y="150"/>
              </a:cxn>
              <a:cxn ang="0">
                <a:pos x="0" y="1051"/>
              </a:cxn>
              <a:cxn ang="0">
                <a:pos x="150" y="1200"/>
              </a:cxn>
              <a:cxn ang="0">
                <a:pos x="6851" y="1200"/>
              </a:cxn>
              <a:cxn ang="0">
                <a:pos x="7000" y="1051"/>
              </a:cxn>
              <a:cxn ang="0">
                <a:pos x="7000" y="150"/>
              </a:cxn>
              <a:cxn ang="0">
                <a:pos x="6851" y="0"/>
              </a:cxn>
              <a:cxn ang="0">
                <a:pos x="150" y="0"/>
              </a:cxn>
            </a:cxnLst>
            <a:rect l="0" t="0" r="r" b="b"/>
            <a:pathLst>
              <a:path w="7000" h="1200">
                <a:moveTo>
                  <a:pt x="150" y="0"/>
                </a:moveTo>
                <a:cubicBezTo>
                  <a:pt x="68" y="0"/>
                  <a:pt x="0" y="68"/>
                  <a:pt x="0" y="150"/>
                </a:cubicBezTo>
                <a:lnTo>
                  <a:pt x="0" y="1051"/>
                </a:lnTo>
                <a:cubicBezTo>
                  <a:pt x="0" y="1133"/>
                  <a:pt x="68" y="1200"/>
                  <a:pt x="150" y="1200"/>
                </a:cubicBezTo>
                <a:lnTo>
                  <a:pt x="6851" y="1200"/>
                </a:lnTo>
                <a:cubicBezTo>
                  <a:pt x="6933" y="1200"/>
                  <a:pt x="7000" y="1133"/>
                  <a:pt x="7000" y="1051"/>
                </a:cubicBezTo>
                <a:lnTo>
                  <a:pt x="7000" y="150"/>
                </a:lnTo>
                <a:cubicBezTo>
                  <a:pt x="7000" y="68"/>
                  <a:pt x="6933" y="0"/>
                  <a:pt x="6851" y="0"/>
                </a:cubicBezTo>
                <a:lnTo>
                  <a:pt x="150" y="0"/>
                </a:lnTo>
                <a:close/>
              </a:path>
            </a:pathLst>
          </a:custGeom>
          <a:noFill/>
          <a:ln w="28575" cap="rnd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BD252A93-0438-41CD-9F77-1DFEE98E5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9871" y="4235450"/>
            <a:ext cx="15597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000000"/>
                </a:solidFill>
                <a:latin typeface="Gill Sans MT" pitchFamily="34" charset="0"/>
                <a:ea typeface="ＭＳ Ｐゴシック"/>
                <a:cs typeface="Arial"/>
              </a:rPr>
              <a:t>LOCAL SEMINAR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CF80B055-EF68-4574-8616-7102015D6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521" y="4229100"/>
            <a:ext cx="15597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FFFFFF"/>
                </a:solidFill>
                <a:latin typeface="Gill Sans MT" pitchFamily="34" charset="0"/>
                <a:ea typeface="ＭＳ Ｐゴシック"/>
                <a:cs typeface="Arial"/>
              </a:rPr>
              <a:t>LOCAL SEMINAR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5A697AD7-469E-4752-9DFB-A45EE1DE4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2247" y="4446588"/>
            <a:ext cx="78290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FFFFFF"/>
                </a:solidFill>
                <a:latin typeface="Gill Sans MT" pitchFamily="34" charset="0"/>
                <a:ea typeface="ＭＳ Ｐゴシック"/>
                <a:cs typeface="Arial"/>
              </a:rPr>
              <a:t>Largo, FL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grpSp>
        <p:nvGrpSpPr>
          <p:cNvPr id="13" name="Group 11">
            <a:extLst>
              <a:ext uri="{FF2B5EF4-FFF2-40B4-BE49-F238E27FC236}">
                <a16:creationId xmlns:a16="http://schemas.microsoft.com/office/drawing/2014/main" id="{7224EE15-E10A-4490-9521-5201EC3DCD80}"/>
              </a:ext>
            </a:extLst>
          </p:cNvPr>
          <p:cNvGrpSpPr>
            <a:grpSpLocks/>
          </p:cNvGrpSpPr>
          <p:nvPr/>
        </p:nvGrpSpPr>
        <p:grpSpPr bwMode="auto">
          <a:xfrm>
            <a:off x="6151563" y="477838"/>
            <a:ext cx="1065212" cy="512762"/>
            <a:chOff x="3020" y="143"/>
            <a:chExt cx="671" cy="323"/>
          </a:xfrm>
        </p:grpSpPr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BA5F8A56-FF32-44F1-A69A-580AB687A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0" y="143"/>
              <a:ext cx="671" cy="323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0" y="335"/>
                </a:cxn>
                <a:cxn ang="0">
                  <a:pos x="0" y="2349"/>
                </a:cxn>
                <a:cxn ang="0">
                  <a:pos x="335" y="2684"/>
                </a:cxn>
                <a:cxn ang="0">
                  <a:pos x="5223" y="2684"/>
                </a:cxn>
                <a:cxn ang="0">
                  <a:pos x="5558" y="2349"/>
                </a:cxn>
                <a:cxn ang="0">
                  <a:pos x="5558" y="335"/>
                </a:cxn>
                <a:cxn ang="0">
                  <a:pos x="5223" y="0"/>
                </a:cxn>
                <a:cxn ang="0">
                  <a:pos x="335" y="0"/>
                </a:cxn>
              </a:cxnLst>
              <a:rect l="0" t="0" r="r" b="b"/>
              <a:pathLst>
                <a:path w="5558" h="2684">
                  <a:moveTo>
                    <a:pt x="335" y="0"/>
                  </a:moveTo>
                  <a:cubicBezTo>
                    <a:pt x="150" y="0"/>
                    <a:pt x="0" y="150"/>
                    <a:pt x="0" y="335"/>
                  </a:cubicBezTo>
                  <a:lnTo>
                    <a:pt x="0" y="2349"/>
                  </a:lnTo>
                  <a:cubicBezTo>
                    <a:pt x="0" y="2534"/>
                    <a:pt x="150" y="2684"/>
                    <a:pt x="335" y="2684"/>
                  </a:cubicBezTo>
                  <a:lnTo>
                    <a:pt x="5223" y="2684"/>
                  </a:lnTo>
                  <a:cubicBezTo>
                    <a:pt x="5408" y="2684"/>
                    <a:pt x="5558" y="2534"/>
                    <a:pt x="5558" y="2349"/>
                  </a:cubicBezTo>
                  <a:lnTo>
                    <a:pt x="5558" y="335"/>
                  </a:lnTo>
                  <a:cubicBezTo>
                    <a:pt x="5558" y="150"/>
                    <a:pt x="5408" y="0"/>
                    <a:pt x="5223" y="0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AFD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F358F27-07D9-4700-A96F-CACF8BDEC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0" y="143"/>
              <a:ext cx="671" cy="323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0" y="335"/>
                </a:cxn>
                <a:cxn ang="0">
                  <a:pos x="0" y="2349"/>
                </a:cxn>
                <a:cxn ang="0">
                  <a:pos x="335" y="2684"/>
                </a:cxn>
                <a:cxn ang="0">
                  <a:pos x="5223" y="2684"/>
                </a:cxn>
                <a:cxn ang="0">
                  <a:pos x="5558" y="2349"/>
                </a:cxn>
                <a:cxn ang="0">
                  <a:pos x="5558" y="335"/>
                </a:cxn>
                <a:cxn ang="0">
                  <a:pos x="5223" y="0"/>
                </a:cxn>
                <a:cxn ang="0">
                  <a:pos x="335" y="0"/>
                </a:cxn>
              </a:cxnLst>
              <a:rect l="0" t="0" r="r" b="b"/>
              <a:pathLst>
                <a:path w="5558" h="2684">
                  <a:moveTo>
                    <a:pt x="335" y="0"/>
                  </a:moveTo>
                  <a:cubicBezTo>
                    <a:pt x="150" y="0"/>
                    <a:pt x="0" y="150"/>
                    <a:pt x="0" y="335"/>
                  </a:cubicBezTo>
                  <a:lnTo>
                    <a:pt x="0" y="2349"/>
                  </a:lnTo>
                  <a:cubicBezTo>
                    <a:pt x="0" y="2534"/>
                    <a:pt x="150" y="2684"/>
                    <a:pt x="335" y="2684"/>
                  </a:cubicBezTo>
                  <a:lnTo>
                    <a:pt x="5223" y="2684"/>
                  </a:lnTo>
                  <a:cubicBezTo>
                    <a:pt x="5408" y="2684"/>
                    <a:pt x="5558" y="2534"/>
                    <a:pt x="5558" y="2349"/>
                  </a:cubicBezTo>
                  <a:lnTo>
                    <a:pt x="5558" y="335"/>
                  </a:lnTo>
                  <a:cubicBezTo>
                    <a:pt x="5558" y="150"/>
                    <a:pt x="5408" y="0"/>
                    <a:pt x="5223" y="0"/>
                  </a:cubicBezTo>
                  <a:lnTo>
                    <a:pt x="335" y="0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sp>
        <p:nvSpPr>
          <p:cNvPr id="16" name="Rectangle 14">
            <a:extLst>
              <a:ext uri="{FF2B5EF4-FFF2-40B4-BE49-F238E27FC236}">
                <a16:creationId xmlns:a16="http://schemas.microsoft.com/office/drawing/2014/main" id="{ECADCA76-1BED-4077-9652-532479E55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2700" y="509589"/>
            <a:ext cx="793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YOU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7" name="Line 15">
            <a:extLst>
              <a:ext uri="{FF2B5EF4-FFF2-40B4-BE49-F238E27FC236}">
                <a16:creationId xmlns:a16="http://schemas.microsoft.com/office/drawing/2014/main" id="{A3A46D99-5329-4698-B96F-46CDC52CA33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3875" y="963613"/>
            <a:ext cx="1073150" cy="1606550"/>
          </a:xfrm>
          <a:prstGeom prst="line">
            <a:avLst/>
          </a:prstGeom>
          <a:noFill/>
          <a:ln w="2857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BA0B9D60-32C0-44E3-8C48-38B882B802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64126" y="963614"/>
            <a:ext cx="1503363" cy="1698625"/>
          </a:xfrm>
          <a:prstGeom prst="line">
            <a:avLst/>
          </a:prstGeom>
          <a:noFill/>
          <a:ln w="2857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grpSp>
        <p:nvGrpSpPr>
          <p:cNvPr id="19" name="Group 17">
            <a:extLst>
              <a:ext uri="{FF2B5EF4-FFF2-40B4-BE49-F238E27FC236}">
                <a16:creationId xmlns:a16="http://schemas.microsoft.com/office/drawing/2014/main" id="{866AE822-F32E-4E9C-AC8A-A31472FD8F90}"/>
              </a:ext>
            </a:extLst>
          </p:cNvPr>
          <p:cNvGrpSpPr>
            <a:grpSpLocks/>
          </p:cNvGrpSpPr>
          <p:nvPr/>
        </p:nvGrpSpPr>
        <p:grpSpPr bwMode="auto">
          <a:xfrm>
            <a:off x="5724525" y="1327150"/>
            <a:ext cx="635000" cy="266700"/>
            <a:chOff x="2751" y="678"/>
            <a:chExt cx="400" cy="168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8C59D295-78CA-4BE6-B751-8A7466717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" y="678"/>
              <a:ext cx="400" cy="168"/>
            </a:xfrm>
            <a:custGeom>
              <a:avLst/>
              <a:gdLst/>
              <a:ahLst/>
              <a:cxnLst>
                <a:cxn ang="0">
                  <a:pos x="175" y="0"/>
                </a:cxn>
                <a:cxn ang="0">
                  <a:pos x="0" y="175"/>
                </a:cxn>
                <a:cxn ang="0">
                  <a:pos x="0" y="1225"/>
                </a:cxn>
                <a:cxn ang="0">
                  <a:pos x="175" y="1400"/>
                </a:cxn>
                <a:cxn ang="0">
                  <a:pos x="3142" y="1400"/>
                </a:cxn>
                <a:cxn ang="0">
                  <a:pos x="3317" y="1225"/>
                </a:cxn>
                <a:cxn ang="0">
                  <a:pos x="3317" y="175"/>
                </a:cxn>
                <a:cxn ang="0">
                  <a:pos x="3142" y="0"/>
                </a:cxn>
                <a:cxn ang="0">
                  <a:pos x="175" y="0"/>
                </a:cxn>
              </a:cxnLst>
              <a:rect l="0" t="0" r="r" b="b"/>
              <a:pathLst>
                <a:path w="3317" h="1400">
                  <a:moveTo>
                    <a:pt x="175" y="0"/>
                  </a:moveTo>
                  <a:cubicBezTo>
                    <a:pt x="79" y="0"/>
                    <a:pt x="0" y="78"/>
                    <a:pt x="0" y="175"/>
                  </a:cubicBezTo>
                  <a:lnTo>
                    <a:pt x="0" y="1225"/>
                  </a:lnTo>
                  <a:cubicBezTo>
                    <a:pt x="0" y="1322"/>
                    <a:pt x="79" y="1400"/>
                    <a:pt x="175" y="1400"/>
                  </a:cubicBezTo>
                  <a:lnTo>
                    <a:pt x="3142" y="1400"/>
                  </a:lnTo>
                  <a:cubicBezTo>
                    <a:pt x="3239" y="1400"/>
                    <a:pt x="3317" y="1322"/>
                    <a:pt x="3317" y="1225"/>
                  </a:cubicBezTo>
                  <a:lnTo>
                    <a:pt x="3317" y="175"/>
                  </a:lnTo>
                  <a:cubicBezTo>
                    <a:pt x="3317" y="78"/>
                    <a:pt x="3239" y="0"/>
                    <a:pt x="3142" y="0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FAFD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904F5A9E-9FAC-4271-A500-8694F69F3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" y="678"/>
              <a:ext cx="400" cy="168"/>
            </a:xfrm>
            <a:custGeom>
              <a:avLst/>
              <a:gdLst/>
              <a:ahLst/>
              <a:cxnLst>
                <a:cxn ang="0">
                  <a:pos x="175" y="0"/>
                </a:cxn>
                <a:cxn ang="0">
                  <a:pos x="0" y="175"/>
                </a:cxn>
                <a:cxn ang="0">
                  <a:pos x="0" y="1225"/>
                </a:cxn>
                <a:cxn ang="0">
                  <a:pos x="175" y="1400"/>
                </a:cxn>
                <a:cxn ang="0">
                  <a:pos x="3142" y="1400"/>
                </a:cxn>
                <a:cxn ang="0">
                  <a:pos x="3317" y="1225"/>
                </a:cxn>
                <a:cxn ang="0">
                  <a:pos x="3317" y="175"/>
                </a:cxn>
                <a:cxn ang="0">
                  <a:pos x="3142" y="0"/>
                </a:cxn>
                <a:cxn ang="0">
                  <a:pos x="175" y="0"/>
                </a:cxn>
              </a:cxnLst>
              <a:rect l="0" t="0" r="r" b="b"/>
              <a:pathLst>
                <a:path w="3317" h="1400">
                  <a:moveTo>
                    <a:pt x="175" y="0"/>
                  </a:moveTo>
                  <a:cubicBezTo>
                    <a:pt x="79" y="0"/>
                    <a:pt x="0" y="78"/>
                    <a:pt x="0" y="175"/>
                  </a:cubicBezTo>
                  <a:lnTo>
                    <a:pt x="0" y="1225"/>
                  </a:lnTo>
                  <a:cubicBezTo>
                    <a:pt x="0" y="1322"/>
                    <a:pt x="79" y="1400"/>
                    <a:pt x="175" y="1400"/>
                  </a:cubicBezTo>
                  <a:lnTo>
                    <a:pt x="3142" y="1400"/>
                  </a:lnTo>
                  <a:cubicBezTo>
                    <a:pt x="3239" y="1400"/>
                    <a:pt x="3317" y="1322"/>
                    <a:pt x="3317" y="1225"/>
                  </a:cubicBezTo>
                  <a:lnTo>
                    <a:pt x="3317" y="175"/>
                  </a:lnTo>
                  <a:cubicBezTo>
                    <a:pt x="3317" y="78"/>
                    <a:pt x="3239" y="0"/>
                    <a:pt x="3142" y="0"/>
                  </a:cubicBezTo>
                  <a:lnTo>
                    <a:pt x="175" y="0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sp>
        <p:nvSpPr>
          <p:cNvPr id="22" name="Rectangle 20">
            <a:extLst>
              <a:ext uri="{FF2B5EF4-FFF2-40B4-BE49-F238E27FC236}">
                <a16:creationId xmlns:a16="http://schemas.microsoft.com/office/drawing/2014/main" id="{5CB90805-6B6F-4DE5-9614-9BDBD017B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5611" y="1298575"/>
            <a:ext cx="40395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00" b="1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002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grpSp>
        <p:nvGrpSpPr>
          <p:cNvPr id="23" name="Group 21">
            <a:extLst>
              <a:ext uri="{FF2B5EF4-FFF2-40B4-BE49-F238E27FC236}">
                <a16:creationId xmlns:a16="http://schemas.microsoft.com/office/drawing/2014/main" id="{D5CB4B69-7071-4758-9C7E-A1DDFC313BEC}"/>
              </a:ext>
            </a:extLst>
          </p:cNvPr>
          <p:cNvGrpSpPr>
            <a:grpSpLocks/>
          </p:cNvGrpSpPr>
          <p:nvPr/>
        </p:nvGrpSpPr>
        <p:grpSpPr bwMode="auto">
          <a:xfrm>
            <a:off x="6927850" y="1327150"/>
            <a:ext cx="635000" cy="266700"/>
            <a:chOff x="3509" y="678"/>
            <a:chExt cx="400" cy="168"/>
          </a:xfrm>
        </p:grpSpPr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9927A75B-AFC8-4925-A98F-763DABB35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9" y="678"/>
              <a:ext cx="400" cy="168"/>
            </a:xfrm>
            <a:custGeom>
              <a:avLst/>
              <a:gdLst/>
              <a:ahLst/>
              <a:cxnLst>
                <a:cxn ang="0">
                  <a:pos x="174" y="0"/>
                </a:cxn>
                <a:cxn ang="0">
                  <a:pos x="0" y="175"/>
                </a:cxn>
                <a:cxn ang="0">
                  <a:pos x="0" y="1225"/>
                </a:cxn>
                <a:cxn ang="0">
                  <a:pos x="174" y="1400"/>
                </a:cxn>
                <a:cxn ang="0">
                  <a:pos x="3142" y="1400"/>
                </a:cxn>
                <a:cxn ang="0">
                  <a:pos x="3316" y="1225"/>
                </a:cxn>
                <a:cxn ang="0">
                  <a:pos x="3316" y="175"/>
                </a:cxn>
                <a:cxn ang="0">
                  <a:pos x="3142" y="0"/>
                </a:cxn>
                <a:cxn ang="0">
                  <a:pos x="174" y="0"/>
                </a:cxn>
              </a:cxnLst>
              <a:rect l="0" t="0" r="r" b="b"/>
              <a:pathLst>
                <a:path w="3316" h="1400">
                  <a:moveTo>
                    <a:pt x="174" y="0"/>
                  </a:moveTo>
                  <a:cubicBezTo>
                    <a:pt x="78" y="0"/>
                    <a:pt x="0" y="78"/>
                    <a:pt x="0" y="175"/>
                  </a:cubicBezTo>
                  <a:lnTo>
                    <a:pt x="0" y="1225"/>
                  </a:lnTo>
                  <a:cubicBezTo>
                    <a:pt x="0" y="1322"/>
                    <a:pt x="78" y="1400"/>
                    <a:pt x="174" y="1400"/>
                  </a:cubicBezTo>
                  <a:lnTo>
                    <a:pt x="3142" y="1400"/>
                  </a:lnTo>
                  <a:cubicBezTo>
                    <a:pt x="3238" y="1400"/>
                    <a:pt x="3316" y="1322"/>
                    <a:pt x="3316" y="1225"/>
                  </a:cubicBezTo>
                  <a:lnTo>
                    <a:pt x="3316" y="175"/>
                  </a:lnTo>
                  <a:cubicBezTo>
                    <a:pt x="3316" y="78"/>
                    <a:pt x="3238" y="0"/>
                    <a:pt x="3142" y="0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FAFD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3A9E377B-BD18-4737-B7AF-25D1A77AB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9" y="678"/>
              <a:ext cx="400" cy="168"/>
            </a:xfrm>
            <a:custGeom>
              <a:avLst/>
              <a:gdLst/>
              <a:ahLst/>
              <a:cxnLst>
                <a:cxn ang="0">
                  <a:pos x="174" y="0"/>
                </a:cxn>
                <a:cxn ang="0">
                  <a:pos x="0" y="175"/>
                </a:cxn>
                <a:cxn ang="0">
                  <a:pos x="0" y="1225"/>
                </a:cxn>
                <a:cxn ang="0">
                  <a:pos x="174" y="1400"/>
                </a:cxn>
                <a:cxn ang="0">
                  <a:pos x="3142" y="1400"/>
                </a:cxn>
                <a:cxn ang="0">
                  <a:pos x="3316" y="1225"/>
                </a:cxn>
                <a:cxn ang="0">
                  <a:pos x="3316" y="175"/>
                </a:cxn>
                <a:cxn ang="0">
                  <a:pos x="3142" y="0"/>
                </a:cxn>
                <a:cxn ang="0">
                  <a:pos x="174" y="0"/>
                </a:cxn>
              </a:cxnLst>
              <a:rect l="0" t="0" r="r" b="b"/>
              <a:pathLst>
                <a:path w="3316" h="1400">
                  <a:moveTo>
                    <a:pt x="174" y="0"/>
                  </a:moveTo>
                  <a:cubicBezTo>
                    <a:pt x="78" y="0"/>
                    <a:pt x="0" y="78"/>
                    <a:pt x="0" y="175"/>
                  </a:cubicBezTo>
                  <a:lnTo>
                    <a:pt x="0" y="1225"/>
                  </a:lnTo>
                  <a:cubicBezTo>
                    <a:pt x="0" y="1322"/>
                    <a:pt x="78" y="1400"/>
                    <a:pt x="174" y="1400"/>
                  </a:cubicBezTo>
                  <a:lnTo>
                    <a:pt x="3142" y="1400"/>
                  </a:lnTo>
                  <a:cubicBezTo>
                    <a:pt x="3238" y="1400"/>
                    <a:pt x="3316" y="1322"/>
                    <a:pt x="3316" y="1225"/>
                  </a:cubicBezTo>
                  <a:lnTo>
                    <a:pt x="3316" y="175"/>
                  </a:lnTo>
                  <a:cubicBezTo>
                    <a:pt x="3316" y="78"/>
                    <a:pt x="3238" y="0"/>
                    <a:pt x="3142" y="0"/>
                  </a:cubicBezTo>
                  <a:lnTo>
                    <a:pt x="174" y="0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sp>
        <p:nvSpPr>
          <p:cNvPr id="26" name="Rectangle 24">
            <a:extLst>
              <a:ext uri="{FF2B5EF4-FFF2-40B4-BE49-F238E27FC236}">
                <a16:creationId xmlns:a16="http://schemas.microsoft.com/office/drawing/2014/main" id="{E8E891C1-B2F7-489C-97D9-44F8D93C5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0523" y="1298575"/>
            <a:ext cx="40395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00" b="1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003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grpSp>
        <p:nvGrpSpPr>
          <p:cNvPr id="27" name="Group 25">
            <a:extLst>
              <a:ext uri="{FF2B5EF4-FFF2-40B4-BE49-F238E27FC236}">
                <a16:creationId xmlns:a16="http://schemas.microsoft.com/office/drawing/2014/main" id="{B3B83463-6D46-4B84-B753-09B2B57D9C74}"/>
              </a:ext>
            </a:extLst>
          </p:cNvPr>
          <p:cNvGrpSpPr>
            <a:grpSpLocks/>
          </p:cNvGrpSpPr>
          <p:nvPr/>
        </p:nvGrpSpPr>
        <p:grpSpPr bwMode="auto">
          <a:xfrm>
            <a:off x="4927600" y="2157413"/>
            <a:ext cx="642938" cy="641350"/>
            <a:chOff x="2249" y="1201"/>
            <a:chExt cx="405" cy="404"/>
          </a:xfrm>
        </p:grpSpPr>
        <p:sp>
          <p:nvSpPr>
            <p:cNvPr id="28" name="Oval 26">
              <a:extLst>
                <a:ext uri="{FF2B5EF4-FFF2-40B4-BE49-F238E27FC236}">
                  <a16:creationId xmlns:a16="http://schemas.microsoft.com/office/drawing/2014/main" id="{EBCF4F6D-340A-48A6-A334-AC88492AE3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9" y="1201"/>
              <a:ext cx="405" cy="404"/>
            </a:xfrm>
            <a:prstGeom prst="ellipse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29" name="Oval 27">
              <a:extLst>
                <a:ext uri="{FF2B5EF4-FFF2-40B4-BE49-F238E27FC236}">
                  <a16:creationId xmlns:a16="http://schemas.microsoft.com/office/drawing/2014/main" id="{E6986C5F-F372-44AE-8B64-529FDDBA37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9" y="1201"/>
              <a:ext cx="405" cy="404"/>
            </a:xfrm>
            <a:prstGeom prst="ellips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grpSp>
        <p:nvGrpSpPr>
          <p:cNvPr id="30" name="Group 28">
            <a:extLst>
              <a:ext uri="{FF2B5EF4-FFF2-40B4-BE49-F238E27FC236}">
                <a16:creationId xmlns:a16="http://schemas.microsoft.com/office/drawing/2014/main" id="{18F46F7B-8F10-4A06-96CF-B569B3FA6818}"/>
              </a:ext>
            </a:extLst>
          </p:cNvPr>
          <p:cNvGrpSpPr>
            <a:grpSpLocks/>
          </p:cNvGrpSpPr>
          <p:nvPr/>
        </p:nvGrpSpPr>
        <p:grpSpPr bwMode="auto">
          <a:xfrm>
            <a:off x="7486651" y="2187575"/>
            <a:ext cx="644525" cy="641350"/>
            <a:chOff x="3861" y="1220"/>
            <a:chExt cx="406" cy="404"/>
          </a:xfrm>
        </p:grpSpPr>
        <p:sp>
          <p:nvSpPr>
            <p:cNvPr id="31" name="Oval 29">
              <a:extLst>
                <a:ext uri="{FF2B5EF4-FFF2-40B4-BE49-F238E27FC236}">
                  <a16:creationId xmlns:a16="http://schemas.microsoft.com/office/drawing/2014/main" id="{9122BA88-E2A0-44B7-836D-2D707919F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1" y="1220"/>
              <a:ext cx="406" cy="404"/>
            </a:xfrm>
            <a:prstGeom prst="ellipse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32" name="Oval 30">
              <a:extLst>
                <a:ext uri="{FF2B5EF4-FFF2-40B4-BE49-F238E27FC236}">
                  <a16:creationId xmlns:a16="http://schemas.microsoft.com/office/drawing/2014/main" id="{EAE68C4D-0D8A-4A57-BB5B-993A7D2E38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1" y="1220"/>
              <a:ext cx="406" cy="404"/>
            </a:xfrm>
            <a:prstGeom prst="ellips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grpSp>
        <p:nvGrpSpPr>
          <p:cNvPr id="33" name="Group 31">
            <a:extLst>
              <a:ext uri="{FF2B5EF4-FFF2-40B4-BE49-F238E27FC236}">
                <a16:creationId xmlns:a16="http://schemas.microsoft.com/office/drawing/2014/main" id="{54075E0C-3E24-4BCA-A594-11861F7866E1}"/>
              </a:ext>
            </a:extLst>
          </p:cNvPr>
          <p:cNvGrpSpPr>
            <a:grpSpLocks/>
          </p:cNvGrpSpPr>
          <p:nvPr/>
        </p:nvGrpSpPr>
        <p:grpSpPr bwMode="auto">
          <a:xfrm>
            <a:off x="4597400" y="2874963"/>
            <a:ext cx="1163638" cy="1193799"/>
            <a:chOff x="2041" y="1653"/>
            <a:chExt cx="733" cy="752"/>
          </a:xfrm>
        </p:grpSpPr>
        <p:grpSp>
          <p:nvGrpSpPr>
            <p:cNvPr id="34" name="Group 32">
              <a:extLst>
                <a:ext uri="{FF2B5EF4-FFF2-40B4-BE49-F238E27FC236}">
                  <a16:creationId xmlns:a16="http://schemas.microsoft.com/office/drawing/2014/main" id="{EA6F0968-25BF-4012-8B2F-33118FC6CD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75" y="1653"/>
              <a:ext cx="672" cy="284"/>
              <a:chOff x="2075" y="1653"/>
              <a:chExt cx="672" cy="284"/>
            </a:xfrm>
          </p:grpSpPr>
          <p:sp>
            <p:nvSpPr>
              <p:cNvPr id="38" name="Freeform 33">
                <a:extLst>
                  <a:ext uri="{FF2B5EF4-FFF2-40B4-BE49-F238E27FC236}">
                    <a16:creationId xmlns:a16="http://schemas.microsoft.com/office/drawing/2014/main" id="{C1E6031C-5DBB-48E2-A5FF-1A8A722619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5" y="1653"/>
                <a:ext cx="672" cy="284"/>
              </a:xfrm>
              <a:custGeom>
                <a:avLst/>
                <a:gdLst/>
                <a:ahLst/>
                <a:cxnLst>
                  <a:cxn ang="0">
                    <a:pos x="294" y="0"/>
                  </a:cxn>
                  <a:cxn ang="0">
                    <a:pos x="0" y="293"/>
                  </a:cxn>
                  <a:cxn ang="0">
                    <a:pos x="0" y="2057"/>
                  </a:cxn>
                  <a:cxn ang="0">
                    <a:pos x="294" y="2350"/>
                  </a:cxn>
                  <a:cxn ang="0">
                    <a:pos x="5274" y="2350"/>
                  </a:cxn>
                  <a:cxn ang="0">
                    <a:pos x="5567" y="2057"/>
                  </a:cxn>
                  <a:cxn ang="0">
                    <a:pos x="5567" y="293"/>
                  </a:cxn>
                  <a:cxn ang="0">
                    <a:pos x="5274" y="0"/>
                  </a:cxn>
                  <a:cxn ang="0">
                    <a:pos x="294" y="0"/>
                  </a:cxn>
                </a:cxnLst>
                <a:rect l="0" t="0" r="r" b="b"/>
                <a:pathLst>
                  <a:path w="5567" h="2350">
                    <a:moveTo>
                      <a:pt x="294" y="0"/>
                    </a:moveTo>
                    <a:cubicBezTo>
                      <a:pt x="132" y="0"/>
                      <a:pt x="0" y="131"/>
                      <a:pt x="0" y="293"/>
                    </a:cubicBezTo>
                    <a:lnTo>
                      <a:pt x="0" y="2057"/>
                    </a:lnTo>
                    <a:cubicBezTo>
                      <a:pt x="0" y="2219"/>
                      <a:pt x="132" y="2350"/>
                      <a:pt x="294" y="2350"/>
                    </a:cubicBezTo>
                    <a:lnTo>
                      <a:pt x="5274" y="2350"/>
                    </a:lnTo>
                    <a:cubicBezTo>
                      <a:pt x="5436" y="2350"/>
                      <a:pt x="5567" y="2219"/>
                      <a:pt x="5567" y="2057"/>
                    </a:cubicBezTo>
                    <a:lnTo>
                      <a:pt x="5567" y="293"/>
                    </a:lnTo>
                    <a:cubicBezTo>
                      <a:pt x="5567" y="131"/>
                      <a:pt x="5436" y="0"/>
                      <a:pt x="5274" y="0"/>
                    </a:cubicBezTo>
                    <a:lnTo>
                      <a:pt x="294" y="0"/>
                    </a:lnTo>
                    <a:close/>
                  </a:path>
                </a:pathLst>
              </a:custGeom>
              <a:solidFill>
                <a:srgbClr val="FAFD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  <p:sp>
            <p:nvSpPr>
              <p:cNvPr id="39" name="Freeform 34">
                <a:extLst>
                  <a:ext uri="{FF2B5EF4-FFF2-40B4-BE49-F238E27FC236}">
                    <a16:creationId xmlns:a16="http://schemas.microsoft.com/office/drawing/2014/main" id="{D5A5B44D-2CEF-4EF6-8D5D-B200EAD9CC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5" y="1653"/>
                <a:ext cx="672" cy="284"/>
              </a:xfrm>
              <a:custGeom>
                <a:avLst/>
                <a:gdLst/>
                <a:ahLst/>
                <a:cxnLst>
                  <a:cxn ang="0">
                    <a:pos x="294" y="0"/>
                  </a:cxn>
                  <a:cxn ang="0">
                    <a:pos x="0" y="293"/>
                  </a:cxn>
                  <a:cxn ang="0">
                    <a:pos x="0" y="2057"/>
                  </a:cxn>
                  <a:cxn ang="0">
                    <a:pos x="294" y="2350"/>
                  </a:cxn>
                  <a:cxn ang="0">
                    <a:pos x="5274" y="2350"/>
                  </a:cxn>
                  <a:cxn ang="0">
                    <a:pos x="5567" y="2057"/>
                  </a:cxn>
                  <a:cxn ang="0">
                    <a:pos x="5567" y="293"/>
                  </a:cxn>
                  <a:cxn ang="0">
                    <a:pos x="5274" y="0"/>
                  </a:cxn>
                  <a:cxn ang="0">
                    <a:pos x="294" y="0"/>
                  </a:cxn>
                </a:cxnLst>
                <a:rect l="0" t="0" r="r" b="b"/>
                <a:pathLst>
                  <a:path w="5567" h="2350">
                    <a:moveTo>
                      <a:pt x="294" y="0"/>
                    </a:moveTo>
                    <a:cubicBezTo>
                      <a:pt x="132" y="0"/>
                      <a:pt x="0" y="131"/>
                      <a:pt x="0" y="293"/>
                    </a:cubicBezTo>
                    <a:lnTo>
                      <a:pt x="0" y="2057"/>
                    </a:lnTo>
                    <a:cubicBezTo>
                      <a:pt x="0" y="2219"/>
                      <a:pt x="132" y="2350"/>
                      <a:pt x="294" y="2350"/>
                    </a:cubicBezTo>
                    <a:lnTo>
                      <a:pt x="5274" y="2350"/>
                    </a:lnTo>
                    <a:cubicBezTo>
                      <a:pt x="5436" y="2350"/>
                      <a:pt x="5567" y="2219"/>
                      <a:pt x="5567" y="2057"/>
                    </a:cubicBezTo>
                    <a:lnTo>
                      <a:pt x="5567" y="293"/>
                    </a:lnTo>
                    <a:cubicBezTo>
                      <a:pt x="5567" y="131"/>
                      <a:pt x="5436" y="0"/>
                      <a:pt x="5274" y="0"/>
                    </a:cubicBezTo>
                    <a:lnTo>
                      <a:pt x="294" y="0"/>
                    </a:lnTo>
                    <a:close/>
                  </a:path>
                </a:pathLst>
              </a:custGeom>
              <a:noFill/>
              <a:ln w="285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</p:grpSp>
        <p:sp>
          <p:nvSpPr>
            <p:cNvPr id="35" name="Rectangle 35">
              <a:extLst>
                <a:ext uri="{FF2B5EF4-FFF2-40B4-BE49-F238E27FC236}">
                  <a16:creationId xmlns:a16="http://schemas.microsoft.com/office/drawing/2014/main" id="{8CE1EA06-003F-4D2E-A34B-DBC29E5BA8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8" y="1693"/>
              <a:ext cx="432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900" b="1">
                  <a:solidFill>
                    <a:srgbClr val="1E1C11"/>
                  </a:solidFill>
                  <a:latin typeface="Gill Sans MT" pitchFamily="34" charset="0"/>
                  <a:ea typeface="ＭＳ Ｐゴシック"/>
                  <a:cs typeface="Arial"/>
                </a:rPr>
                <a:t>Karen</a:t>
              </a: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36" name="Rectangle 36">
              <a:extLst>
                <a:ext uri="{FF2B5EF4-FFF2-40B4-BE49-F238E27FC236}">
                  <a16:creationId xmlns:a16="http://schemas.microsoft.com/office/drawing/2014/main" id="{2FEF71C7-FDEA-4E17-AC76-9E59DF27F6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1" y="2071"/>
              <a:ext cx="7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srgbClr val="FFFFFF"/>
                  </a:solidFill>
                  <a:latin typeface="Gill Sans MT" pitchFamily="34" charset="0"/>
                  <a:ea typeface="ＭＳ Ｐゴシック"/>
                  <a:cs typeface="Arial"/>
                </a:rPr>
                <a:t>Tampa, FL</a:t>
              </a: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37" name="Rectangle 37">
              <a:extLst>
                <a:ext uri="{FF2B5EF4-FFF2-40B4-BE49-F238E27FC236}">
                  <a16:creationId xmlns:a16="http://schemas.microsoft.com/office/drawing/2014/main" id="{632E1E9D-869D-4F95-B02A-4E8D7DE64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1" y="2056"/>
              <a:ext cx="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grpSp>
        <p:nvGrpSpPr>
          <p:cNvPr id="40" name="Group 38">
            <a:extLst>
              <a:ext uri="{FF2B5EF4-FFF2-40B4-BE49-F238E27FC236}">
                <a16:creationId xmlns:a16="http://schemas.microsoft.com/office/drawing/2014/main" id="{F18065BF-A7B2-4AE7-9956-F7A3E9798692}"/>
              </a:ext>
            </a:extLst>
          </p:cNvPr>
          <p:cNvGrpSpPr>
            <a:grpSpLocks/>
          </p:cNvGrpSpPr>
          <p:nvPr/>
        </p:nvGrpSpPr>
        <p:grpSpPr bwMode="auto">
          <a:xfrm>
            <a:off x="7416800" y="2914651"/>
            <a:ext cx="1384300" cy="938213"/>
            <a:chOff x="3817" y="1678"/>
            <a:chExt cx="872" cy="591"/>
          </a:xfrm>
        </p:grpSpPr>
        <p:grpSp>
          <p:nvGrpSpPr>
            <p:cNvPr id="41" name="Group 39">
              <a:extLst>
                <a:ext uri="{FF2B5EF4-FFF2-40B4-BE49-F238E27FC236}">
                  <a16:creationId xmlns:a16="http://schemas.microsoft.com/office/drawing/2014/main" id="{8BD422FC-5248-4238-A43D-18BA16FBFB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7" y="1678"/>
              <a:ext cx="672" cy="283"/>
              <a:chOff x="3817" y="1678"/>
              <a:chExt cx="672" cy="283"/>
            </a:xfrm>
          </p:grpSpPr>
          <p:sp>
            <p:nvSpPr>
              <p:cNvPr id="45" name="Freeform 40">
                <a:extLst>
                  <a:ext uri="{FF2B5EF4-FFF2-40B4-BE49-F238E27FC236}">
                    <a16:creationId xmlns:a16="http://schemas.microsoft.com/office/drawing/2014/main" id="{D67A676E-14C9-4731-BFE7-E7683928A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7" y="1678"/>
                <a:ext cx="672" cy="283"/>
              </a:xfrm>
              <a:custGeom>
                <a:avLst/>
                <a:gdLst/>
                <a:ahLst/>
                <a:cxnLst>
                  <a:cxn ang="0">
                    <a:pos x="147" y="0"/>
                  </a:cxn>
                  <a:cxn ang="0">
                    <a:pos x="0" y="147"/>
                  </a:cxn>
                  <a:cxn ang="0">
                    <a:pos x="0" y="1029"/>
                  </a:cxn>
                  <a:cxn ang="0">
                    <a:pos x="147" y="1175"/>
                  </a:cxn>
                  <a:cxn ang="0">
                    <a:pos x="2637" y="1175"/>
                  </a:cxn>
                  <a:cxn ang="0">
                    <a:pos x="2783" y="1029"/>
                  </a:cxn>
                  <a:cxn ang="0">
                    <a:pos x="2783" y="147"/>
                  </a:cxn>
                  <a:cxn ang="0">
                    <a:pos x="2637" y="0"/>
                  </a:cxn>
                  <a:cxn ang="0">
                    <a:pos x="147" y="0"/>
                  </a:cxn>
                </a:cxnLst>
                <a:rect l="0" t="0" r="r" b="b"/>
                <a:pathLst>
                  <a:path w="2783" h="1175">
                    <a:moveTo>
                      <a:pt x="147" y="0"/>
                    </a:moveTo>
                    <a:cubicBezTo>
                      <a:pt x="66" y="0"/>
                      <a:pt x="0" y="66"/>
                      <a:pt x="0" y="147"/>
                    </a:cubicBezTo>
                    <a:lnTo>
                      <a:pt x="0" y="1029"/>
                    </a:lnTo>
                    <a:cubicBezTo>
                      <a:pt x="0" y="1110"/>
                      <a:pt x="66" y="1175"/>
                      <a:pt x="147" y="1175"/>
                    </a:cubicBezTo>
                    <a:lnTo>
                      <a:pt x="2637" y="1175"/>
                    </a:lnTo>
                    <a:cubicBezTo>
                      <a:pt x="2718" y="1175"/>
                      <a:pt x="2783" y="1110"/>
                      <a:pt x="2783" y="1029"/>
                    </a:cubicBezTo>
                    <a:lnTo>
                      <a:pt x="2783" y="147"/>
                    </a:lnTo>
                    <a:cubicBezTo>
                      <a:pt x="2783" y="66"/>
                      <a:pt x="2718" y="0"/>
                      <a:pt x="2637" y="0"/>
                    </a:cubicBez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FAFD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  <p:sp>
            <p:nvSpPr>
              <p:cNvPr id="46" name="Freeform 41">
                <a:extLst>
                  <a:ext uri="{FF2B5EF4-FFF2-40B4-BE49-F238E27FC236}">
                    <a16:creationId xmlns:a16="http://schemas.microsoft.com/office/drawing/2014/main" id="{5C9902B3-8017-4318-8DDF-6ADFC3873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7" y="1678"/>
                <a:ext cx="672" cy="283"/>
              </a:xfrm>
              <a:custGeom>
                <a:avLst/>
                <a:gdLst/>
                <a:ahLst/>
                <a:cxnLst>
                  <a:cxn ang="0">
                    <a:pos x="147" y="0"/>
                  </a:cxn>
                  <a:cxn ang="0">
                    <a:pos x="0" y="147"/>
                  </a:cxn>
                  <a:cxn ang="0">
                    <a:pos x="0" y="1029"/>
                  </a:cxn>
                  <a:cxn ang="0">
                    <a:pos x="147" y="1175"/>
                  </a:cxn>
                  <a:cxn ang="0">
                    <a:pos x="2637" y="1175"/>
                  </a:cxn>
                  <a:cxn ang="0">
                    <a:pos x="2783" y="1029"/>
                  </a:cxn>
                  <a:cxn ang="0">
                    <a:pos x="2783" y="147"/>
                  </a:cxn>
                  <a:cxn ang="0">
                    <a:pos x="2637" y="0"/>
                  </a:cxn>
                  <a:cxn ang="0">
                    <a:pos x="147" y="0"/>
                  </a:cxn>
                </a:cxnLst>
                <a:rect l="0" t="0" r="r" b="b"/>
                <a:pathLst>
                  <a:path w="2783" h="1175">
                    <a:moveTo>
                      <a:pt x="147" y="0"/>
                    </a:moveTo>
                    <a:cubicBezTo>
                      <a:pt x="66" y="0"/>
                      <a:pt x="0" y="66"/>
                      <a:pt x="0" y="147"/>
                    </a:cubicBezTo>
                    <a:lnTo>
                      <a:pt x="0" y="1029"/>
                    </a:lnTo>
                    <a:cubicBezTo>
                      <a:pt x="0" y="1110"/>
                      <a:pt x="66" y="1175"/>
                      <a:pt x="147" y="1175"/>
                    </a:cubicBezTo>
                    <a:lnTo>
                      <a:pt x="2637" y="1175"/>
                    </a:lnTo>
                    <a:cubicBezTo>
                      <a:pt x="2718" y="1175"/>
                      <a:pt x="2783" y="1110"/>
                      <a:pt x="2783" y="1029"/>
                    </a:cubicBezTo>
                    <a:lnTo>
                      <a:pt x="2783" y="147"/>
                    </a:lnTo>
                    <a:cubicBezTo>
                      <a:pt x="2783" y="66"/>
                      <a:pt x="2718" y="0"/>
                      <a:pt x="2637" y="0"/>
                    </a:cubicBezTo>
                    <a:lnTo>
                      <a:pt x="147" y="0"/>
                    </a:lnTo>
                    <a:close/>
                  </a:path>
                </a:pathLst>
              </a:custGeom>
              <a:noFill/>
              <a:ln w="285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</p:grpSp>
        <p:sp>
          <p:nvSpPr>
            <p:cNvPr id="42" name="Rectangle 42">
              <a:extLst>
                <a:ext uri="{FF2B5EF4-FFF2-40B4-BE49-F238E27FC236}">
                  <a16:creationId xmlns:a16="http://schemas.microsoft.com/office/drawing/2014/main" id="{5C535FF2-D3BA-4F49-8862-CD217D0613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7" y="1716"/>
              <a:ext cx="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43" name="Rectangle 43">
              <a:extLst>
                <a:ext uri="{FF2B5EF4-FFF2-40B4-BE49-F238E27FC236}">
                  <a16:creationId xmlns:a16="http://schemas.microsoft.com/office/drawing/2014/main" id="{2A4ACACF-4EE9-4410-BDCD-95CDFD37F9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2096"/>
              <a:ext cx="8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srgbClr val="FFFFFF"/>
                  </a:solidFill>
                  <a:latin typeface="Gill Sans MT" pitchFamily="34" charset="0"/>
                  <a:ea typeface="ＭＳ Ｐゴシック"/>
                  <a:cs typeface="Arial"/>
                </a:rPr>
                <a:t>Sarasota, FL</a:t>
              </a: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44" name="Rectangle 44">
              <a:extLst>
                <a:ext uri="{FF2B5EF4-FFF2-40B4-BE49-F238E27FC236}">
                  <a16:creationId xmlns:a16="http://schemas.microsoft.com/office/drawing/2014/main" id="{F68A7D6F-00A6-4ED4-AAA5-C210B1152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4" y="2081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1800" b="1" u="none">
                <a:solidFill>
                  <a:srgbClr val="FFFFFF"/>
                </a:solidFill>
                <a:latin typeface="Gill Sans MT" panose="020B0502020104020203" pitchFamily="34" charset="0"/>
                <a:cs typeface="Arial"/>
              </a:endParaRPr>
            </a:p>
          </p:txBody>
        </p:sp>
      </p:grpSp>
      <p:sp>
        <p:nvSpPr>
          <p:cNvPr id="47" name="Freeform 45">
            <a:extLst>
              <a:ext uri="{FF2B5EF4-FFF2-40B4-BE49-F238E27FC236}">
                <a16:creationId xmlns:a16="http://schemas.microsoft.com/office/drawing/2014/main" id="{8131CDB8-4850-48BB-A4D8-98DAFDB65963}"/>
              </a:ext>
            </a:extLst>
          </p:cNvPr>
          <p:cNvSpPr>
            <a:spLocks/>
          </p:cNvSpPr>
          <p:nvPr/>
        </p:nvSpPr>
        <p:spPr bwMode="auto">
          <a:xfrm>
            <a:off x="5354639" y="4913314"/>
            <a:ext cx="2682875" cy="460375"/>
          </a:xfrm>
          <a:custGeom>
            <a:avLst/>
            <a:gdLst/>
            <a:ahLst/>
            <a:cxnLst>
              <a:cxn ang="0">
                <a:pos x="150" y="0"/>
              </a:cxn>
              <a:cxn ang="0">
                <a:pos x="0" y="150"/>
              </a:cxn>
              <a:cxn ang="0">
                <a:pos x="0" y="1051"/>
              </a:cxn>
              <a:cxn ang="0">
                <a:pos x="150" y="1200"/>
              </a:cxn>
              <a:cxn ang="0">
                <a:pos x="6851" y="1200"/>
              </a:cxn>
              <a:cxn ang="0">
                <a:pos x="7000" y="1051"/>
              </a:cxn>
              <a:cxn ang="0">
                <a:pos x="7000" y="150"/>
              </a:cxn>
              <a:cxn ang="0">
                <a:pos x="6851" y="0"/>
              </a:cxn>
              <a:cxn ang="0">
                <a:pos x="150" y="0"/>
              </a:cxn>
            </a:cxnLst>
            <a:rect l="0" t="0" r="r" b="b"/>
            <a:pathLst>
              <a:path w="7000" h="1200">
                <a:moveTo>
                  <a:pt x="150" y="0"/>
                </a:moveTo>
                <a:cubicBezTo>
                  <a:pt x="68" y="0"/>
                  <a:pt x="0" y="68"/>
                  <a:pt x="0" y="150"/>
                </a:cubicBezTo>
                <a:lnTo>
                  <a:pt x="0" y="1051"/>
                </a:lnTo>
                <a:cubicBezTo>
                  <a:pt x="0" y="1133"/>
                  <a:pt x="68" y="1200"/>
                  <a:pt x="150" y="1200"/>
                </a:cubicBezTo>
                <a:lnTo>
                  <a:pt x="6851" y="1200"/>
                </a:lnTo>
                <a:cubicBezTo>
                  <a:pt x="6933" y="1200"/>
                  <a:pt x="7000" y="1133"/>
                  <a:pt x="7000" y="1051"/>
                </a:cubicBezTo>
                <a:lnTo>
                  <a:pt x="7000" y="150"/>
                </a:lnTo>
                <a:cubicBezTo>
                  <a:pt x="7000" y="68"/>
                  <a:pt x="6933" y="0"/>
                  <a:pt x="6851" y="0"/>
                </a:cubicBezTo>
                <a:lnTo>
                  <a:pt x="150" y="0"/>
                </a:lnTo>
                <a:close/>
              </a:path>
            </a:pathLst>
          </a:custGeom>
          <a:solidFill>
            <a:srgbClr val="FF33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48" name="Freeform 46">
            <a:extLst>
              <a:ext uri="{FF2B5EF4-FFF2-40B4-BE49-F238E27FC236}">
                <a16:creationId xmlns:a16="http://schemas.microsoft.com/office/drawing/2014/main" id="{B65EC8C6-81B2-4A06-A86C-F808A0860D1E}"/>
              </a:ext>
            </a:extLst>
          </p:cNvPr>
          <p:cNvSpPr>
            <a:spLocks/>
          </p:cNvSpPr>
          <p:nvPr/>
        </p:nvSpPr>
        <p:spPr bwMode="auto">
          <a:xfrm>
            <a:off x="5354639" y="4913314"/>
            <a:ext cx="2682875" cy="460375"/>
          </a:xfrm>
          <a:custGeom>
            <a:avLst/>
            <a:gdLst/>
            <a:ahLst/>
            <a:cxnLst>
              <a:cxn ang="0">
                <a:pos x="150" y="0"/>
              </a:cxn>
              <a:cxn ang="0">
                <a:pos x="0" y="150"/>
              </a:cxn>
              <a:cxn ang="0">
                <a:pos x="0" y="1051"/>
              </a:cxn>
              <a:cxn ang="0">
                <a:pos x="150" y="1200"/>
              </a:cxn>
              <a:cxn ang="0">
                <a:pos x="6851" y="1200"/>
              </a:cxn>
              <a:cxn ang="0">
                <a:pos x="7000" y="1051"/>
              </a:cxn>
              <a:cxn ang="0">
                <a:pos x="7000" y="150"/>
              </a:cxn>
              <a:cxn ang="0">
                <a:pos x="6851" y="0"/>
              </a:cxn>
              <a:cxn ang="0">
                <a:pos x="150" y="0"/>
              </a:cxn>
            </a:cxnLst>
            <a:rect l="0" t="0" r="r" b="b"/>
            <a:pathLst>
              <a:path w="7000" h="1200">
                <a:moveTo>
                  <a:pt x="150" y="0"/>
                </a:moveTo>
                <a:cubicBezTo>
                  <a:pt x="68" y="0"/>
                  <a:pt x="0" y="68"/>
                  <a:pt x="0" y="150"/>
                </a:cubicBezTo>
                <a:lnTo>
                  <a:pt x="0" y="1051"/>
                </a:lnTo>
                <a:cubicBezTo>
                  <a:pt x="0" y="1133"/>
                  <a:pt x="68" y="1200"/>
                  <a:pt x="150" y="1200"/>
                </a:cubicBezTo>
                <a:lnTo>
                  <a:pt x="6851" y="1200"/>
                </a:lnTo>
                <a:cubicBezTo>
                  <a:pt x="6933" y="1200"/>
                  <a:pt x="7000" y="1133"/>
                  <a:pt x="7000" y="1051"/>
                </a:cubicBezTo>
                <a:lnTo>
                  <a:pt x="7000" y="150"/>
                </a:lnTo>
                <a:cubicBezTo>
                  <a:pt x="7000" y="68"/>
                  <a:pt x="6933" y="0"/>
                  <a:pt x="6851" y="0"/>
                </a:cubicBezTo>
                <a:lnTo>
                  <a:pt x="150" y="0"/>
                </a:lnTo>
                <a:close/>
              </a:path>
            </a:pathLst>
          </a:custGeom>
          <a:noFill/>
          <a:ln w="28575" cap="rnd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49" name="Rectangle 47">
            <a:extLst>
              <a:ext uri="{FF2B5EF4-FFF2-40B4-BE49-F238E27FC236}">
                <a16:creationId xmlns:a16="http://schemas.microsoft.com/office/drawing/2014/main" id="{239B1BE3-0FEE-4AF5-B264-E50EB47DC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9304" y="4959351"/>
            <a:ext cx="236244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000000"/>
                </a:solidFill>
                <a:latin typeface="Gill Sans MT" pitchFamily="34" charset="0"/>
                <a:ea typeface="ＭＳ Ｐゴシック"/>
                <a:cs typeface="Arial"/>
              </a:rPr>
              <a:t>UNFRANCHISE BUSINESS</a:t>
            </a:r>
            <a:br>
              <a:rPr lang="en-US" sz="1400" b="1">
                <a:solidFill>
                  <a:srgbClr val="000000"/>
                </a:solidFill>
                <a:latin typeface="Gill Sans MT" pitchFamily="34" charset="0"/>
                <a:ea typeface="ＭＳ Ｐゴシック"/>
                <a:cs typeface="Arial"/>
              </a:rPr>
            </a:br>
            <a:r>
              <a:rPr lang="en-US" sz="1400" b="1">
                <a:solidFill>
                  <a:srgbClr val="000000"/>
                </a:solidFill>
                <a:latin typeface="Gill Sans MT" pitchFamily="34" charset="0"/>
                <a:ea typeface="ＭＳ Ｐゴシック"/>
                <a:cs typeface="Arial"/>
              </a:rPr>
              <a:t>PRESENTATIONS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50" name="Rectangle 48">
            <a:extLst>
              <a:ext uri="{FF2B5EF4-FFF2-40B4-BE49-F238E27FC236}">
                <a16:creationId xmlns:a16="http://schemas.microsoft.com/office/drawing/2014/main" id="{E05C3B06-7C37-466F-83B4-327289B6A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2954" y="4953001"/>
            <a:ext cx="236244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FFFFFF"/>
                </a:solidFill>
                <a:latin typeface="Gill Sans MT" pitchFamily="34" charset="0"/>
                <a:ea typeface="ＭＳ Ｐゴシック"/>
                <a:cs typeface="Arial"/>
              </a:rPr>
              <a:t>UNFRANCHISE BUSINESS</a:t>
            </a:r>
            <a:br>
              <a:rPr lang="en-US" sz="1400" b="1">
                <a:solidFill>
                  <a:srgbClr val="FFFFFF"/>
                </a:solidFill>
                <a:latin typeface="Gill Sans MT" pitchFamily="34" charset="0"/>
                <a:ea typeface="ＭＳ Ｐゴシック"/>
                <a:cs typeface="Arial"/>
              </a:rPr>
            </a:br>
            <a:r>
              <a:rPr lang="en-US" sz="1400" b="1">
                <a:solidFill>
                  <a:srgbClr val="FFFFFF"/>
                </a:solidFill>
                <a:latin typeface="Gill Sans MT" pitchFamily="34" charset="0"/>
                <a:ea typeface="ＭＳ Ｐゴシック"/>
                <a:cs typeface="Arial"/>
              </a:rPr>
              <a:t>PRESENTATIONS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51" name="Freeform 49">
            <a:extLst>
              <a:ext uri="{FF2B5EF4-FFF2-40B4-BE49-F238E27FC236}">
                <a16:creationId xmlns:a16="http://schemas.microsoft.com/office/drawing/2014/main" id="{97AA93A5-56A8-4274-B523-D82FDAFB7E40}"/>
              </a:ext>
            </a:extLst>
          </p:cNvPr>
          <p:cNvSpPr>
            <a:spLocks/>
          </p:cNvSpPr>
          <p:nvPr/>
        </p:nvSpPr>
        <p:spPr bwMode="auto">
          <a:xfrm>
            <a:off x="5354639" y="5602289"/>
            <a:ext cx="2682875" cy="458787"/>
          </a:xfrm>
          <a:custGeom>
            <a:avLst/>
            <a:gdLst/>
            <a:ahLst/>
            <a:cxnLst>
              <a:cxn ang="0">
                <a:pos x="150" y="0"/>
              </a:cxn>
              <a:cxn ang="0">
                <a:pos x="0" y="150"/>
              </a:cxn>
              <a:cxn ang="0">
                <a:pos x="0" y="1051"/>
              </a:cxn>
              <a:cxn ang="0">
                <a:pos x="150" y="1200"/>
              </a:cxn>
              <a:cxn ang="0">
                <a:pos x="6851" y="1200"/>
              </a:cxn>
              <a:cxn ang="0">
                <a:pos x="7000" y="1051"/>
              </a:cxn>
              <a:cxn ang="0">
                <a:pos x="7000" y="150"/>
              </a:cxn>
              <a:cxn ang="0">
                <a:pos x="6851" y="0"/>
              </a:cxn>
              <a:cxn ang="0">
                <a:pos x="150" y="0"/>
              </a:cxn>
            </a:cxnLst>
            <a:rect l="0" t="0" r="r" b="b"/>
            <a:pathLst>
              <a:path w="7000" h="1200">
                <a:moveTo>
                  <a:pt x="150" y="0"/>
                </a:moveTo>
                <a:cubicBezTo>
                  <a:pt x="68" y="0"/>
                  <a:pt x="0" y="68"/>
                  <a:pt x="0" y="150"/>
                </a:cubicBezTo>
                <a:lnTo>
                  <a:pt x="0" y="1051"/>
                </a:lnTo>
                <a:cubicBezTo>
                  <a:pt x="0" y="1133"/>
                  <a:pt x="68" y="1200"/>
                  <a:pt x="150" y="1200"/>
                </a:cubicBezTo>
                <a:lnTo>
                  <a:pt x="6851" y="1200"/>
                </a:lnTo>
                <a:cubicBezTo>
                  <a:pt x="6933" y="1200"/>
                  <a:pt x="7000" y="1133"/>
                  <a:pt x="7000" y="1051"/>
                </a:cubicBezTo>
                <a:lnTo>
                  <a:pt x="7000" y="150"/>
                </a:lnTo>
                <a:cubicBezTo>
                  <a:pt x="7000" y="68"/>
                  <a:pt x="6933" y="0"/>
                  <a:pt x="6851" y="0"/>
                </a:cubicBezTo>
                <a:lnTo>
                  <a:pt x="150" y="0"/>
                </a:lnTo>
                <a:close/>
              </a:path>
            </a:pathLst>
          </a:custGeom>
          <a:solidFill>
            <a:srgbClr val="FF33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52" name="Freeform 50">
            <a:extLst>
              <a:ext uri="{FF2B5EF4-FFF2-40B4-BE49-F238E27FC236}">
                <a16:creationId xmlns:a16="http://schemas.microsoft.com/office/drawing/2014/main" id="{6CE40633-550A-4664-BDFB-8E6A106C930D}"/>
              </a:ext>
            </a:extLst>
          </p:cNvPr>
          <p:cNvSpPr>
            <a:spLocks/>
          </p:cNvSpPr>
          <p:nvPr/>
        </p:nvSpPr>
        <p:spPr bwMode="auto">
          <a:xfrm>
            <a:off x="5354639" y="5602289"/>
            <a:ext cx="2682875" cy="458787"/>
          </a:xfrm>
          <a:custGeom>
            <a:avLst/>
            <a:gdLst/>
            <a:ahLst/>
            <a:cxnLst>
              <a:cxn ang="0">
                <a:pos x="150" y="0"/>
              </a:cxn>
              <a:cxn ang="0">
                <a:pos x="0" y="150"/>
              </a:cxn>
              <a:cxn ang="0">
                <a:pos x="0" y="1051"/>
              </a:cxn>
              <a:cxn ang="0">
                <a:pos x="150" y="1200"/>
              </a:cxn>
              <a:cxn ang="0">
                <a:pos x="6851" y="1200"/>
              </a:cxn>
              <a:cxn ang="0">
                <a:pos x="7000" y="1051"/>
              </a:cxn>
              <a:cxn ang="0">
                <a:pos x="7000" y="150"/>
              </a:cxn>
              <a:cxn ang="0">
                <a:pos x="6851" y="0"/>
              </a:cxn>
              <a:cxn ang="0">
                <a:pos x="150" y="0"/>
              </a:cxn>
            </a:cxnLst>
            <a:rect l="0" t="0" r="r" b="b"/>
            <a:pathLst>
              <a:path w="7000" h="1200">
                <a:moveTo>
                  <a:pt x="150" y="0"/>
                </a:moveTo>
                <a:cubicBezTo>
                  <a:pt x="68" y="0"/>
                  <a:pt x="0" y="68"/>
                  <a:pt x="0" y="150"/>
                </a:cubicBezTo>
                <a:lnTo>
                  <a:pt x="0" y="1051"/>
                </a:lnTo>
                <a:cubicBezTo>
                  <a:pt x="0" y="1133"/>
                  <a:pt x="68" y="1200"/>
                  <a:pt x="150" y="1200"/>
                </a:cubicBezTo>
                <a:lnTo>
                  <a:pt x="6851" y="1200"/>
                </a:lnTo>
                <a:cubicBezTo>
                  <a:pt x="6933" y="1200"/>
                  <a:pt x="7000" y="1133"/>
                  <a:pt x="7000" y="1051"/>
                </a:cubicBezTo>
                <a:lnTo>
                  <a:pt x="7000" y="150"/>
                </a:lnTo>
                <a:cubicBezTo>
                  <a:pt x="7000" y="68"/>
                  <a:pt x="6933" y="0"/>
                  <a:pt x="6851" y="0"/>
                </a:cubicBezTo>
                <a:lnTo>
                  <a:pt x="150" y="0"/>
                </a:lnTo>
                <a:close/>
              </a:path>
            </a:pathLst>
          </a:custGeom>
          <a:noFill/>
          <a:ln w="28575" cap="rnd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53" name="Rectangle 51">
            <a:extLst>
              <a:ext uri="{FF2B5EF4-FFF2-40B4-BE49-F238E27FC236}">
                <a16:creationId xmlns:a16="http://schemas.microsoft.com/office/drawing/2014/main" id="{EF34882B-4F04-41D1-8435-FE6638250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7065" y="5716588"/>
            <a:ext cx="235962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000000"/>
                </a:solidFill>
                <a:latin typeface="Gill Sans MT" pitchFamily="34" charset="0"/>
                <a:ea typeface="ＭＳ Ｐゴシック"/>
                <a:cs typeface="Arial"/>
              </a:rPr>
              <a:t>DISTRICT CONFERENCES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54" name="Rectangle 52">
            <a:extLst>
              <a:ext uri="{FF2B5EF4-FFF2-40B4-BE49-F238E27FC236}">
                <a16:creationId xmlns:a16="http://schemas.microsoft.com/office/drawing/2014/main" id="{D114FFA1-92F2-480F-AB78-FA1AEB6BB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890" y="5715000"/>
            <a:ext cx="235962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FFFFFF"/>
                </a:solidFill>
                <a:latin typeface="Gill Sans MT" pitchFamily="34" charset="0"/>
                <a:ea typeface="ＭＳ Ｐゴシック"/>
                <a:cs typeface="Arial"/>
              </a:rPr>
              <a:t>DISTRICT CONFERENCES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55" name="Freeform 53">
            <a:extLst>
              <a:ext uri="{FF2B5EF4-FFF2-40B4-BE49-F238E27FC236}">
                <a16:creationId xmlns:a16="http://schemas.microsoft.com/office/drawing/2014/main" id="{D44830AB-0119-45B6-A047-74DCFA148A66}"/>
              </a:ext>
            </a:extLst>
          </p:cNvPr>
          <p:cNvSpPr>
            <a:spLocks/>
          </p:cNvSpPr>
          <p:nvPr/>
        </p:nvSpPr>
        <p:spPr bwMode="auto">
          <a:xfrm>
            <a:off x="5354639" y="6291264"/>
            <a:ext cx="2682875" cy="458787"/>
          </a:xfrm>
          <a:custGeom>
            <a:avLst/>
            <a:gdLst/>
            <a:ahLst/>
            <a:cxnLst>
              <a:cxn ang="0">
                <a:pos x="150" y="0"/>
              </a:cxn>
              <a:cxn ang="0">
                <a:pos x="0" y="150"/>
              </a:cxn>
              <a:cxn ang="0">
                <a:pos x="0" y="1051"/>
              </a:cxn>
              <a:cxn ang="0">
                <a:pos x="150" y="1200"/>
              </a:cxn>
              <a:cxn ang="0">
                <a:pos x="6851" y="1200"/>
              </a:cxn>
              <a:cxn ang="0">
                <a:pos x="7000" y="1051"/>
              </a:cxn>
              <a:cxn ang="0">
                <a:pos x="7000" y="150"/>
              </a:cxn>
              <a:cxn ang="0">
                <a:pos x="6851" y="0"/>
              </a:cxn>
              <a:cxn ang="0">
                <a:pos x="150" y="0"/>
              </a:cxn>
            </a:cxnLst>
            <a:rect l="0" t="0" r="r" b="b"/>
            <a:pathLst>
              <a:path w="7000" h="1200">
                <a:moveTo>
                  <a:pt x="150" y="0"/>
                </a:moveTo>
                <a:cubicBezTo>
                  <a:pt x="68" y="0"/>
                  <a:pt x="0" y="68"/>
                  <a:pt x="0" y="150"/>
                </a:cubicBezTo>
                <a:lnTo>
                  <a:pt x="0" y="1051"/>
                </a:lnTo>
                <a:cubicBezTo>
                  <a:pt x="0" y="1133"/>
                  <a:pt x="68" y="1200"/>
                  <a:pt x="150" y="1200"/>
                </a:cubicBezTo>
                <a:lnTo>
                  <a:pt x="6851" y="1200"/>
                </a:lnTo>
                <a:cubicBezTo>
                  <a:pt x="6933" y="1200"/>
                  <a:pt x="7000" y="1133"/>
                  <a:pt x="7000" y="1051"/>
                </a:cubicBezTo>
                <a:lnTo>
                  <a:pt x="7000" y="150"/>
                </a:lnTo>
                <a:cubicBezTo>
                  <a:pt x="7000" y="68"/>
                  <a:pt x="6933" y="0"/>
                  <a:pt x="6851" y="0"/>
                </a:cubicBezTo>
                <a:lnTo>
                  <a:pt x="150" y="0"/>
                </a:lnTo>
                <a:close/>
              </a:path>
            </a:pathLst>
          </a:custGeom>
          <a:solidFill>
            <a:srgbClr val="FF33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56" name="Freeform 54">
            <a:extLst>
              <a:ext uri="{FF2B5EF4-FFF2-40B4-BE49-F238E27FC236}">
                <a16:creationId xmlns:a16="http://schemas.microsoft.com/office/drawing/2014/main" id="{45A71CB1-0AC6-42D9-8276-6A1B7690B661}"/>
              </a:ext>
            </a:extLst>
          </p:cNvPr>
          <p:cNvSpPr>
            <a:spLocks/>
          </p:cNvSpPr>
          <p:nvPr/>
        </p:nvSpPr>
        <p:spPr bwMode="auto">
          <a:xfrm>
            <a:off x="5354639" y="6291264"/>
            <a:ext cx="2682875" cy="458787"/>
          </a:xfrm>
          <a:custGeom>
            <a:avLst/>
            <a:gdLst/>
            <a:ahLst/>
            <a:cxnLst>
              <a:cxn ang="0">
                <a:pos x="150" y="0"/>
              </a:cxn>
              <a:cxn ang="0">
                <a:pos x="0" y="150"/>
              </a:cxn>
              <a:cxn ang="0">
                <a:pos x="0" y="1051"/>
              </a:cxn>
              <a:cxn ang="0">
                <a:pos x="150" y="1200"/>
              </a:cxn>
              <a:cxn ang="0">
                <a:pos x="6851" y="1200"/>
              </a:cxn>
              <a:cxn ang="0">
                <a:pos x="7000" y="1051"/>
              </a:cxn>
              <a:cxn ang="0">
                <a:pos x="7000" y="150"/>
              </a:cxn>
              <a:cxn ang="0">
                <a:pos x="6851" y="0"/>
              </a:cxn>
              <a:cxn ang="0">
                <a:pos x="150" y="0"/>
              </a:cxn>
            </a:cxnLst>
            <a:rect l="0" t="0" r="r" b="b"/>
            <a:pathLst>
              <a:path w="7000" h="1200">
                <a:moveTo>
                  <a:pt x="150" y="0"/>
                </a:moveTo>
                <a:cubicBezTo>
                  <a:pt x="68" y="0"/>
                  <a:pt x="0" y="68"/>
                  <a:pt x="0" y="150"/>
                </a:cubicBezTo>
                <a:lnTo>
                  <a:pt x="0" y="1051"/>
                </a:lnTo>
                <a:cubicBezTo>
                  <a:pt x="0" y="1133"/>
                  <a:pt x="68" y="1200"/>
                  <a:pt x="150" y="1200"/>
                </a:cubicBezTo>
                <a:lnTo>
                  <a:pt x="6851" y="1200"/>
                </a:lnTo>
                <a:cubicBezTo>
                  <a:pt x="6933" y="1200"/>
                  <a:pt x="7000" y="1133"/>
                  <a:pt x="7000" y="1051"/>
                </a:cubicBezTo>
                <a:lnTo>
                  <a:pt x="7000" y="150"/>
                </a:lnTo>
                <a:cubicBezTo>
                  <a:pt x="7000" y="68"/>
                  <a:pt x="6933" y="0"/>
                  <a:pt x="6851" y="0"/>
                </a:cubicBezTo>
                <a:lnTo>
                  <a:pt x="150" y="0"/>
                </a:lnTo>
                <a:close/>
              </a:path>
            </a:pathLst>
          </a:custGeom>
          <a:noFill/>
          <a:ln w="28575" cap="rnd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57" name="Rectangle 55">
            <a:extLst>
              <a:ext uri="{FF2B5EF4-FFF2-40B4-BE49-F238E27FC236}">
                <a16:creationId xmlns:a16="http://schemas.microsoft.com/office/drawing/2014/main" id="{028CE255-879E-4791-ACB8-24F82881C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4947" y="6405563"/>
            <a:ext cx="25006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000000"/>
                </a:solidFill>
                <a:latin typeface="Gill Sans MT" pitchFamily="34" charset="0"/>
                <a:ea typeface="ＭＳ Ｐゴシック"/>
                <a:cs typeface="Arial"/>
              </a:rPr>
              <a:t>REGIONAL CONVENTIONS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58" name="Rectangle 56">
            <a:extLst>
              <a:ext uri="{FF2B5EF4-FFF2-40B4-BE49-F238E27FC236}">
                <a16:creationId xmlns:a16="http://schemas.microsoft.com/office/drawing/2014/main" id="{AF73B28C-F35B-4FD0-BC48-89F38AD67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009" y="6399213"/>
            <a:ext cx="25006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FFFFFF"/>
                </a:solidFill>
                <a:latin typeface="Gill Sans MT" pitchFamily="34" charset="0"/>
                <a:ea typeface="ＭＳ Ｐゴシック"/>
                <a:cs typeface="Arial"/>
              </a:rPr>
              <a:t>REGIONAL CONVENTIONS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59" name="Rectangle 57">
            <a:extLst>
              <a:ext uri="{FF2B5EF4-FFF2-40B4-BE49-F238E27FC236}">
                <a16:creationId xmlns:a16="http://schemas.microsoft.com/office/drawing/2014/main" id="{52E93BA5-4135-4436-81A1-62C0348CC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818" y="4416425"/>
            <a:ext cx="12888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000000"/>
                </a:solidFill>
                <a:latin typeface="Gill Sans MT" pitchFamily="34" charset="0"/>
                <a:ea typeface="ＭＳ Ｐゴシック"/>
                <a:cs typeface="Arial"/>
              </a:rPr>
              <a:t>PLUS GUESTS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60" name="Rectangle 58">
            <a:extLst>
              <a:ext uri="{FF2B5EF4-FFF2-40B4-BE49-F238E27FC236}">
                <a16:creationId xmlns:a16="http://schemas.microsoft.com/office/drawing/2014/main" id="{CF6C5031-2541-4FDA-BDEA-D0B5E36F9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2468" y="4410075"/>
            <a:ext cx="12888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FFFFFF"/>
                </a:solidFill>
                <a:latin typeface="Gill Sans MT" pitchFamily="34" charset="0"/>
                <a:ea typeface="ＭＳ Ｐゴシック"/>
                <a:cs typeface="Arial"/>
              </a:rPr>
              <a:t>PLUS GUESTS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61" name="Rectangle 59">
            <a:extLst>
              <a:ext uri="{FF2B5EF4-FFF2-40B4-BE49-F238E27FC236}">
                <a16:creationId xmlns:a16="http://schemas.microsoft.com/office/drawing/2014/main" id="{1EF2EFD5-E720-4406-85BD-367C6C472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7218" y="4416425"/>
            <a:ext cx="12888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000000"/>
                </a:solidFill>
                <a:latin typeface="Gill Sans MT" pitchFamily="34" charset="0"/>
                <a:ea typeface="ＭＳ Ｐゴシック"/>
                <a:cs typeface="Arial"/>
              </a:rPr>
              <a:t>PLUS GUESTS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62" name="Rectangle 60">
            <a:extLst>
              <a:ext uri="{FF2B5EF4-FFF2-40B4-BE49-F238E27FC236}">
                <a16:creationId xmlns:a16="http://schemas.microsoft.com/office/drawing/2014/main" id="{79FEBD35-6549-4F38-B5CC-FD468772E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868" y="4410075"/>
            <a:ext cx="12888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FFFFFF"/>
                </a:solidFill>
                <a:latin typeface="Gill Sans MT" pitchFamily="34" charset="0"/>
                <a:ea typeface="ＭＳ Ｐゴシック"/>
                <a:cs typeface="Arial"/>
              </a:rPr>
              <a:t>PLUS GUESTS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63" name="Freeform 61">
            <a:extLst>
              <a:ext uri="{FF2B5EF4-FFF2-40B4-BE49-F238E27FC236}">
                <a16:creationId xmlns:a16="http://schemas.microsoft.com/office/drawing/2014/main" id="{71B5C8B0-6FC8-4ADC-8966-89C6007A0FC6}"/>
              </a:ext>
            </a:extLst>
          </p:cNvPr>
          <p:cNvSpPr>
            <a:spLocks noEditPoints="1"/>
          </p:cNvSpPr>
          <p:nvPr/>
        </p:nvSpPr>
        <p:spPr bwMode="auto">
          <a:xfrm>
            <a:off x="6691314" y="936626"/>
            <a:ext cx="85725" cy="2830513"/>
          </a:xfrm>
          <a:custGeom>
            <a:avLst/>
            <a:gdLst/>
            <a:ahLst/>
            <a:cxnLst>
              <a:cxn ang="0">
                <a:pos x="36" y="0"/>
              </a:cxn>
              <a:cxn ang="0">
                <a:pos x="36" y="1738"/>
              </a:cxn>
              <a:cxn ang="0">
                <a:pos x="18" y="1738"/>
              </a:cxn>
              <a:cxn ang="0">
                <a:pos x="18" y="0"/>
              </a:cxn>
              <a:cxn ang="0">
                <a:pos x="36" y="0"/>
              </a:cxn>
              <a:cxn ang="0">
                <a:pos x="54" y="1728"/>
              </a:cxn>
              <a:cxn ang="0">
                <a:pos x="27" y="1783"/>
              </a:cxn>
              <a:cxn ang="0">
                <a:pos x="0" y="1728"/>
              </a:cxn>
              <a:cxn ang="0">
                <a:pos x="54" y="1728"/>
              </a:cxn>
            </a:cxnLst>
            <a:rect l="0" t="0" r="r" b="b"/>
            <a:pathLst>
              <a:path w="54" h="1783">
                <a:moveTo>
                  <a:pt x="36" y="0"/>
                </a:moveTo>
                <a:lnTo>
                  <a:pt x="36" y="1738"/>
                </a:lnTo>
                <a:lnTo>
                  <a:pt x="18" y="1738"/>
                </a:lnTo>
                <a:lnTo>
                  <a:pt x="18" y="0"/>
                </a:lnTo>
                <a:lnTo>
                  <a:pt x="36" y="0"/>
                </a:lnTo>
                <a:close/>
                <a:moveTo>
                  <a:pt x="54" y="1728"/>
                </a:moveTo>
                <a:lnTo>
                  <a:pt x="27" y="1783"/>
                </a:lnTo>
                <a:lnTo>
                  <a:pt x="0" y="1728"/>
                </a:lnTo>
                <a:lnTo>
                  <a:pt x="54" y="1728"/>
                </a:lnTo>
                <a:close/>
              </a:path>
            </a:pathLst>
          </a:custGeom>
          <a:solidFill>
            <a:srgbClr val="FFFF00"/>
          </a:solidFill>
          <a:ln w="3175" cap="flat">
            <a:solidFill>
              <a:srgbClr val="FFFF00"/>
            </a:solidFill>
            <a:prstDash val="solid"/>
            <a:bevel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64" name="Rectangle 62">
            <a:extLst>
              <a:ext uri="{FF2B5EF4-FFF2-40B4-BE49-F238E27FC236}">
                <a16:creationId xmlns:a16="http://schemas.microsoft.com/office/drawing/2014/main" id="{F727C2AF-BEE5-45D6-B300-D3D07852C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518" y="2044700"/>
            <a:ext cx="12888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000000"/>
                </a:solidFill>
                <a:latin typeface="Gill Sans MT" pitchFamily="34" charset="0"/>
                <a:ea typeface="ＭＳ Ｐゴシック"/>
                <a:cs typeface="Arial"/>
              </a:rPr>
              <a:t>PLUS GUESTS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65" name="Rectangle 63">
            <a:extLst>
              <a:ext uri="{FF2B5EF4-FFF2-40B4-BE49-F238E27FC236}">
                <a16:creationId xmlns:a16="http://schemas.microsoft.com/office/drawing/2014/main" id="{B7D7B860-A735-49B1-B405-0FD122863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2168" y="2038350"/>
            <a:ext cx="12888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FFFFFF"/>
                </a:solidFill>
                <a:latin typeface="Gill Sans MT" pitchFamily="34" charset="0"/>
                <a:ea typeface="ＭＳ Ｐゴシック"/>
                <a:cs typeface="Arial"/>
              </a:rPr>
              <a:t>PLUS GUESTS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66" name="Line 64">
            <a:extLst>
              <a:ext uri="{FF2B5EF4-FFF2-40B4-BE49-F238E27FC236}">
                <a16:creationId xmlns:a16="http://schemas.microsoft.com/office/drawing/2014/main" id="{61260107-88D0-4BCD-B308-40ED4DACEA2C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0875" y="3868739"/>
            <a:ext cx="0" cy="534987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67" name="Line 65">
            <a:extLst>
              <a:ext uri="{FF2B5EF4-FFF2-40B4-BE49-F238E27FC236}">
                <a16:creationId xmlns:a16="http://schemas.microsoft.com/office/drawing/2014/main" id="{214C7F11-DB74-4609-A1C8-7419CBB0CC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5475" y="3843339"/>
            <a:ext cx="0" cy="534987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68" name="Freeform 66">
            <a:extLst>
              <a:ext uri="{FF2B5EF4-FFF2-40B4-BE49-F238E27FC236}">
                <a16:creationId xmlns:a16="http://schemas.microsoft.com/office/drawing/2014/main" id="{1971894D-8EF4-4481-8C63-C36B6EB5EA3E}"/>
              </a:ext>
            </a:extLst>
          </p:cNvPr>
          <p:cNvSpPr>
            <a:spLocks noEditPoints="1"/>
          </p:cNvSpPr>
          <p:nvPr/>
        </p:nvSpPr>
        <p:spPr bwMode="auto">
          <a:xfrm>
            <a:off x="4454526" y="4365625"/>
            <a:ext cx="773113" cy="76200"/>
          </a:xfrm>
          <a:custGeom>
            <a:avLst/>
            <a:gdLst/>
            <a:ahLst/>
            <a:cxnLst>
              <a:cxn ang="0">
                <a:pos x="34" y="166"/>
              </a:cxn>
              <a:cxn ang="0">
                <a:pos x="3700" y="166"/>
              </a:cxn>
              <a:cxn ang="0">
                <a:pos x="3734" y="200"/>
              </a:cxn>
              <a:cxn ang="0">
                <a:pos x="3700" y="233"/>
              </a:cxn>
              <a:cxn ang="0">
                <a:pos x="34" y="233"/>
              </a:cxn>
              <a:cxn ang="0">
                <a:pos x="0" y="200"/>
              </a:cxn>
              <a:cxn ang="0">
                <a:pos x="34" y="166"/>
              </a:cxn>
              <a:cxn ang="0">
                <a:pos x="3634" y="0"/>
              </a:cxn>
              <a:cxn ang="0">
                <a:pos x="4034" y="200"/>
              </a:cxn>
              <a:cxn ang="0">
                <a:pos x="3634" y="400"/>
              </a:cxn>
              <a:cxn ang="0">
                <a:pos x="3634" y="0"/>
              </a:cxn>
            </a:cxnLst>
            <a:rect l="0" t="0" r="r" b="b"/>
            <a:pathLst>
              <a:path w="4034" h="400">
                <a:moveTo>
                  <a:pt x="34" y="166"/>
                </a:moveTo>
                <a:lnTo>
                  <a:pt x="3700" y="166"/>
                </a:lnTo>
                <a:cubicBezTo>
                  <a:pt x="3719" y="166"/>
                  <a:pt x="3734" y="181"/>
                  <a:pt x="3734" y="200"/>
                </a:cubicBezTo>
                <a:cubicBezTo>
                  <a:pt x="3734" y="218"/>
                  <a:pt x="3719" y="233"/>
                  <a:pt x="3700" y="233"/>
                </a:cubicBezTo>
                <a:lnTo>
                  <a:pt x="34" y="233"/>
                </a:lnTo>
                <a:cubicBezTo>
                  <a:pt x="15" y="233"/>
                  <a:pt x="0" y="218"/>
                  <a:pt x="0" y="200"/>
                </a:cubicBezTo>
                <a:cubicBezTo>
                  <a:pt x="0" y="181"/>
                  <a:pt x="15" y="166"/>
                  <a:pt x="34" y="166"/>
                </a:cubicBezTo>
                <a:close/>
                <a:moveTo>
                  <a:pt x="3634" y="0"/>
                </a:moveTo>
                <a:lnTo>
                  <a:pt x="4034" y="200"/>
                </a:lnTo>
                <a:lnTo>
                  <a:pt x="3634" y="400"/>
                </a:lnTo>
                <a:lnTo>
                  <a:pt x="3634" y="0"/>
                </a:lnTo>
                <a:close/>
              </a:path>
            </a:pathLst>
          </a:custGeom>
          <a:solidFill>
            <a:srgbClr val="000000"/>
          </a:solidFill>
          <a:ln w="3175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69" name="Freeform 67">
            <a:extLst>
              <a:ext uri="{FF2B5EF4-FFF2-40B4-BE49-F238E27FC236}">
                <a16:creationId xmlns:a16="http://schemas.microsoft.com/office/drawing/2014/main" id="{0943F6B9-8523-46D7-BB82-167EB4DC464D}"/>
              </a:ext>
            </a:extLst>
          </p:cNvPr>
          <p:cNvSpPr>
            <a:spLocks noEditPoints="1"/>
          </p:cNvSpPr>
          <p:nvPr/>
        </p:nvSpPr>
        <p:spPr bwMode="auto">
          <a:xfrm>
            <a:off x="4429126" y="4340225"/>
            <a:ext cx="773113" cy="76200"/>
          </a:xfrm>
          <a:custGeom>
            <a:avLst/>
            <a:gdLst/>
            <a:ahLst/>
            <a:cxnLst>
              <a:cxn ang="0">
                <a:pos x="33" y="167"/>
              </a:cxn>
              <a:cxn ang="0">
                <a:pos x="3700" y="167"/>
              </a:cxn>
              <a:cxn ang="0">
                <a:pos x="3733" y="200"/>
              </a:cxn>
              <a:cxn ang="0">
                <a:pos x="3700" y="234"/>
              </a:cxn>
              <a:cxn ang="0">
                <a:pos x="33" y="234"/>
              </a:cxn>
              <a:cxn ang="0">
                <a:pos x="0" y="200"/>
              </a:cxn>
              <a:cxn ang="0">
                <a:pos x="33" y="167"/>
              </a:cxn>
              <a:cxn ang="0">
                <a:pos x="3633" y="0"/>
              </a:cxn>
              <a:cxn ang="0">
                <a:pos x="4033" y="200"/>
              </a:cxn>
              <a:cxn ang="0">
                <a:pos x="3633" y="400"/>
              </a:cxn>
              <a:cxn ang="0">
                <a:pos x="3633" y="0"/>
              </a:cxn>
            </a:cxnLst>
            <a:rect l="0" t="0" r="r" b="b"/>
            <a:pathLst>
              <a:path w="4033" h="400">
                <a:moveTo>
                  <a:pt x="33" y="167"/>
                </a:moveTo>
                <a:lnTo>
                  <a:pt x="3700" y="167"/>
                </a:lnTo>
                <a:cubicBezTo>
                  <a:pt x="3719" y="167"/>
                  <a:pt x="3733" y="182"/>
                  <a:pt x="3733" y="200"/>
                </a:cubicBezTo>
                <a:cubicBezTo>
                  <a:pt x="3733" y="219"/>
                  <a:pt x="3719" y="234"/>
                  <a:pt x="3700" y="234"/>
                </a:cubicBezTo>
                <a:lnTo>
                  <a:pt x="33" y="234"/>
                </a:lnTo>
                <a:cubicBezTo>
                  <a:pt x="15" y="234"/>
                  <a:pt x="0" y="219"/>
                  <a:pt x="0" y="200"/>
                </a:cubicBezTo>
                <a:cubicBezTo>
                  <a:pt x="0" y="182"/>
                  <a:pt x="15" y="167"/>
                  <a:pt x="33" y="167"/>
                </a:cubicBezTo>
                <a:close/>
                <a:moveTo>
                  <a:pt x="3633" y="0"/>
                </a:moveTo>
                <a:lnTo>
                  <a:pt x="4033" y="200"/>
                </a:lnTo>
                <a:lnTo>
                  <a:pt x="3633" y="400"/>
                </a:lnTo>
                <a:lnTo>
                  <a:pt x="3633" y="0"/>
                </a:lnTo>
                <a:close/>
              </a:path>
            </a:pathLst>
          </a:custGeom>
          <a:solidFill>
            <a:srgbClr val="FFFFFF"/>
          </a:solidFill>
          <a:ln w="3175" cap="flat">
            <a:solidFill>
              <a:srgbClr val="FFFFFF"/>
            </a:solidFill>
            <a:prstDash val="solid"/>
            <a:bevel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70" name="Line 68">
            <a:extLst>
              <a:ext uri="{FF2B5EF4-FFF2-40B4-BE49-F238E27FC236}">
                <a16:creationId xmlns:a16="http://schemas.microsoft.com/office/drawing/2014/main" id="{89DCDAD0-11DC-43CB-975E-29C7A4AB940F}"/>
              </a:ext>
            </a:extLst>
          </p:cNvPr>
          <p:cNvSpPr>
            <a:spLocks noChangeShapeType="1"/>
          </p:cNvSpPr>
          <p:nvPr/>
        </p:nvSpPr>
        <p:spPr bwMode="auto">
          <a:xfrm>
            <a:off x="8905875" y="3868739"/>
            <a:ext cx="0" cy="534987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71" name="Line 69">
            <a:extLst>
              <a:ext uri="{FF2B5EF4-FFF2-40B4-BE49-F238E27FC236}">
                <a16:creationId xmlns:a16="http://schemas.microsoft.com/office/drawing/2014/main" id="{E112F9E0-D586-45C2-9EF1-E7251D86F285}"/>
              </a:ext>
            </a:extLst>
          </p:cNvPr>
          <p:cNvSpPr>
            <a:spLocks noChangeShapeType="1"/>
          </p:cNvSpPr>
          <p:nvPr/>
        </p:nvSpPr>
        <p:spPr bwMode="auto">
          <a:xfrm>
            <a:off x="8880475" y="3843339"/>
            <a:ext cx="0" cy="534987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72" name="Freeform 70">
            <a:extLst>
              <a:ext uri="{FF2B5EF4-FFF2-40B4-BE49-F238E27FC236}">
                <a16:creationId xmlns:a16="http://schemas.microsoft.com/office/drawing/2014/main" id="{3601CB95-8A0B-42AD-B525-B3DF4C60AFD9}"/>
              </a:ext>
            </a:extLst>
          </p:cNvPr>
          <p:cNvSpPr>
            <a:spLocks noEditPoints="1"/>
          </p:cNvSpPr>
          <p:nvPr/>
        </p:nvSpPr>
        <p:spPr bwMode="auto">
          <a:xfrm>
            <a:off x="8139113" y="4365625"/>
            <a:ext cx="773112" cy="76200"/>
          </a:xfrm>
          <a:custGeom>
            <a:avLst/>
            <a:gdLst/>
            <a:ahLst/>
            <a:cxnLst>
              <a:cxn ang="0">
                <a:pos x="167" y="83"/>
              </a:cxn>
              <a:cxn ang="0">
                <a:pos x="2000" y="83"/>
              </a:cxn>
              <a:cxn ang="0">
                <a:pos x="2017" y="100"/>
              </a:cxn>
              <a:cxn ang="0">
                <a:pos x="2000" y="117"/>
              </a:cxn>
              <a:cxn ang="0">
                <a:pos x="167" y="117"/>
              </a:cxn>
              <a:cxn ang="0">
                <a:pos x="150" y="100"/>
              </a:cxn>
              <a:cxn ang="0">
                <a:pos x="167" y="83"/>
              </a:cxn>
              <a:cxn ang="0">
                <a:pos x="200" y="200"/>
              </a:cxn>
              <a:cxn ang="0">
                <a:pos x="0" y="100"/>
              </a:cxn>
              <a:cxn ang="0">
                <a:pos x="200" y="0"/>
              </a:cxn>
              <a:cxn ang="0">
                <a:pos x="200" y="200"/>
              </a:cxn>
            </a:cxnLst>
            <a:rect l="0" t="0" r="r" b="b"/>
            <a:pathLst>
              <a:path w="2017" h="200">
                <a:moveTo>
                  <a:pt x="167" y="83"/>
                </a:moveTo>
                <a:lnTo>
                  <a:pt x="2000" y="83"/>
                </a:lnTo>
                <a:cubicBezTo>
                  <a:pt x="2009" y="83"/>
                  <a:pt x="2017" y="91"/>
                  <a:pt x="2017" y="100"/>
                </a:cubicBezTo>
                <a:cubicBezTo>
                  <a:pt x="2017" y="109"/>
                  <a:pt x="2009" y="117"/>
                  <a:pt x="2000" y="117"/>
                </a:cubicBezTo>
                <a:lnTo>
                  <a:pt x="167" y="117"/>
                </a:lnTo>
                <a:cubicBezTo>
                  <a:pt x="158" y="117"/>
                  <a:pt x="150" y="109"/>
                  <a:pt x="150" y="100"/>
                </a:cubicBezTo>
                <a:cubicBezTo>
                  <a:pt x="150" y="91"/>
                  <a:pt x="158" y="83"/>
                  <a:pt x="167" y="83"/>
                </a:cubicBezTo>
                <a:close/>
                <a:moveTo>
                  <a:pt x="200" y="200"/>
                </a:moveTo>
                <a:lnTo>
                  <a:pt x="0" y="100"/>
                </a:lnTo>
                <a:lnTo>
                  <a:pt x="200" y="0"/>
                </a:lnTo>
                <a:lnTo>
                  <a:pt x="200" y="200"/>
                </a:lnTo>
                <a:close/>
              </a:path>
            </a:pathLst>
          </a:custGeom>
          <a:solidFill>
            <a:srgbClr val="000000"/>
          </a:solidFill>
          <a:ln w="3175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73" name="Freeform 71">
            <a:extLst>
              <a:ext uri="{FF2B5EF4-FFF2-40B4-BE49-F238E27FC236}">
                <a16:creationId xmlns:a16="http://schemas.microsoft.com/office/drawing/2014/main" id="{7E7DDDC4-96E6-460E-928D-FA819436794D}"/>
              </a:ext>
            </a:extLst>
          </p:cNvPr>
          <p:cNvSpPr>
            <a:spLocks noEditPoints="1"/>
          </p:cNvSpPr>
          <p:nvPr/>
        </p:nvSpPr>
        <p:spPr bwMode="auto">
          <a:xfrm>
            <a:off x="8113713" y="4340225"/>
            <a:ext cx="773112" cy="76200"/>
          </a:xfrm>
          <a:custGeom>
            <a:avLst/>
            <a:gdLst/>
            <a:ahLst/>
            <a:cxnLst>
              <a:cxn ang="0">
                <a:pos x="167" y="84"/>
              </a:cxn>
              <a:cxn ang="0">
                <a:pos x="2000" y="84"/>
              </a:cxn>
              <a:cxn ang="0">
                <a:pos x="2017" y="100"/>
              </a:cxn>
              <a:cxn ang="0">
                <a:pos x="2000" y="117"/>
              </a:cxn>
              <a:cxn ang="0">
                <a:pos x="167" y="117"/>
              </a:cxn>
              <a:cxn ang="0">
                <a:pos x="150" y="100"/>
              </a:cxn>
              <a:cxn ang="0">
                <a:pos x="167" y="84"/>
              </a:cxn>
              <a:cxn ang="0">
                <a:pos x="200" y="200"/>
              </a:cxn>
              <a:cxn ang="0">
                <a:pos x="0" y="100"/>
              </a:cxn>
              <a:cxn ang="0">
                <a:pos x="200" y="0"/>
              </a:cxn>
              <a:cxn ang="0">
                <a:pos x="200" y="200"/>
              </a:cxn>
            </a:cxnLst>
            <a:rect l="0" t="0" r="r" b="b"/>
            <a:pathLst>
              <a:path w="2017" h="200">
                <a:moveTo>
                  <a:pt x="167" y="84"/>
                </a:moveTo>
                <a:lnTo>
                  <a:pt x="2000" y="84"/>
                </a:lnTo>
                <a:cubicBezTo>
                  <a:pt x="2010" y="84"/>
                  <a:pt x="2017" y="91"/>
                  <a:pt x="2017" y="100"/>
                </a:cubicBezTo>
                <a:cubicBezTo>
                  <a:pt x="2017" y="110"/>
                  <a:pt x="2010" y="117"/>
                  <a:pt x="2000" y="117"/>
                </a:cubicBezTo>
                <a:lnTo>
                  <a:pt x="167" y="117"/>
                </a:lnTo>
                <a:cubicBezTo>
                  <a:pt x="158" y="117"/>
                  <a:pt x="150" y="110"/>
                  <a:pt x="150" y="100"/>
                </a:cubicBezTo>
                <a:cubicBezTo>
                  <a:pt x="150" y="91"/>
                  <a:pt x="158" y="84"/>
                  <a:pt x="167" y="84"/>
                </a:cubicBezTo>
                <a:close/>
                <a:moveTo>
                  <a:pt x="200" y="200"/>
                </a:moveTo>
                <a:lnTo>
                  <a:pt x="0" y="100"/>
                </a:lnTo>
                <a:lnTo>
                  <a:pt x="200" y="0"/>
                </a:lnTo>
                <a:lnTo>
                  <a:pt x="200" y="200"/>
                </a:lnTo>
                <a:close/>
              </a:path>
            </a:pathLst>
          </a:custGeom>
          <a:solidFill>
            <a:srgbClr val="FFFFFF"/>
          </a:solidFill>
          <a:ln w="3175" cap="flat">
            <a:solidFill>
              <a:srgbClr val="FFFFFF"/>
            </a:solidFill>
            <a:prstDash val="solid"/>
            <a:bevel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74" name="Text Box 72">
            <a:extLst>
              <a:ext uri="{FF2B5EF4-FFF2-40B4-BE49-F238E27FC236}">
                <a16:creationId xmlns:a16="http://schemas.microsoft.com/office/drawing/2014/main" id="{06A596B2-A34E-441F-B4B2-661103878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7113" y="2921000"/>
            <a:ext cx="11049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 u="none">
                <a:solidFill>
                  <a:srgbClr val="000000"/>
                </a:solidFill>
                <a:latin typeface="Gill Sans MT" panose="020B0502020104020203" pitchFamily="34" charset="0"/>
                <a:cs typeface="Arial"/>
              </a:rPr>
              <a:t>Thomas</a:t>
            </a:r>
          </a:p>
        </p:txBody>
      </p:sp>
    </p:spTree>
    <p:extLst>
      <p:ext uri="{BB962C8B-B14F-4D97-AF65-F5344CB8AC3E}">
        <p14:creationId xmlns:p14="http://schemas.microsoft.com/office/powerpoint/2010/main" val="263038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6FEEFC66-AD33-49BE-971E-D16CE027C27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914400" y="6248400"/>
            <a:ext cx="2540000" cy="457200"/>
          </a:xfr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B7D8EB6B-EE1D-4B42-98A4-41CFA9C6C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62248490-8555-4EA7-A0C2-287886B2914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371600" y="887414"/>
            <a:ext cx="9144000" cy="597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5E47CEB-23D6-4C42-9AD3-29E86733D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1" y="152400"/>
            <a:ext cx="3978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rPr>
              <a:t>COMBINATIONS</a:t>
            </a:r>
            <a:endParaRPr lang="en-US" sz="4000" b="1" u="sng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132ECBAF-E61F-4D20-84F4-F59403A20B21}"/>
              </a:ext>
            </a:extLst>
          </p:cNvPr>
          <p:cNvGrpSpPr>
            <a:grpSpLocks/>
          </p:cNvGrpSpPr>
          <p:nvPr/>
        </p:nvGrpSpPr>
        <p:grpSpPr bwMode="auto">
          <a:xfrm>
            <a:off x="2132013" y="812801"/>
            <a:ext cx="7467600" cy="4284663"/>
            <a:chOff x="383" y="481"/>
            <a:chExt cx="4704" cy="2699"/>
          </a:xfrm>
        </p:grpSpPr>
        <p:grpSp>
          <p:nvGrpSpPr>
            <p:cNvPr id="7" name="Group 5">
              <a:extLst>
                <a:ext uri="{FF2B5EF4-FFF2-40B4-BE49-F238E27FC236}">
                  <a16:creationId xmlns:a16="http://schemas.microsoft.com/office/drawing/2014/main" id="{141EFBED-05B7-4D65-A67F-9F41800D86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6" y="2540"/>
              <a:ext cx="378" cy="468"/>
              <a:chOff x="4426" y="2540"/>
              <a:chExt cx="378" cy="468"/>
            </a:xfrm>
          </p:grpSpPr>
          <p:sp>
            <p:nvSpPr>
              <p:cNvPr id="79" name="Line 6">
                <a:extLst>
                  <a:ext uri="{FF2B5EF4-FFF2-40B4-BE49-F238E27FC236}">
                    <a16:creationId xmlns:a16="http://schemas.microsoft.com/office/drawing/2014/main" id="{3BB63D0F-9EF2-47AE-8A05-6F577114AA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2" y="2556"/>
                <a:ext cx="362" cy="45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  <p:sp>
            <p:nvSpPr>
              <p:cNvPr id="80" name="Line 7">
                <a:extLst>
                  <a:ext uri="{FF2B5EF4-FFF2-40B4-BE49-F238E27FC236}">
                    <a16:creationId xmlns:a16="http://schemas.microsoft.com/office/drawing/2014/main" id="{753C740F-E4BA-4831-8F50-182B30BBA1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26" y="2540"/>
                <a:ext cx="362" cy="452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</p:grpSp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436425DD-E99C-475B-A8B9-8FEE073D5B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5" y="1343"/>
              <a:ext cx="444" cy="596"/>
            </a:xfrm>
            <a:prstGeom prst="line">
              <a:avLst/>
            </a:prstGeom>
            <a:noFill/>
            <a:ln w="28575">
              <a:solidFill>
                <a:srgbClr val="FAFD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1ED8F11A-E1A0-4415-A6D5-DD12722702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74" y="922"/>
              <a:ext cx="1097" cy="1166"/>
            </a:xfrm>
            <a:prstGeom prst="line">
              <a:avLst/>
            </a:prstGeom>
            <a:noFill/>
            <a:ln w="28575">
              <a:solidFill>
                <a:srgbClr val="FAFD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97418FC7-A90B-4A43-8E37-474D57D97E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1" y="922"/>
              <a:ext cx="1688" cy="1671"/>
            </a:xfrm>
            <a:prstGeom prst="line">
              <a:avLst/>
            </a:prstGeom>
            <a:noFill/>
            <a:ln w="28575">
              <a:solidFill>
                <a:srgbClr val="FAFD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947DA9DE-3401-41D0-902C-9B9DBD72C4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46" y="481"/>
              <a:ext cx="1262" cy="505"/>
              <a:chOff x="1846" y="481"/>
              <a:chExt cx="1262" cy="505"/>
            </a:xfrm>
          </p:grpSpPr>
          <p:sp>
            <p:nvSpPr>
              <p:cNvPr id="77" name="Freeform 12">
                <a:extLst>
                  <a:ext uri="{FF2B5EF4-FFF2-40B4-BE49-F238E27FC236}">
                    <a16:creationId xmlns:a16="http://schemas.microsoft.com/office/drawing/2014/main" id="{666417B2-091B-47D1-AC69-39DE77E983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6" y="481"/>
                <a:ext cx="1262" cy="505"/>
              </a:xfrm>
              <a:custGeom>
                <a:avLst/>
                <a:gdLst/>
                <a:ahLst/>
                <a:cxnLst>
                  <a:cxn ang="0">
                    <a:pos x="523" y="0"/>
                  </a:cxn>
                  <a:cxn ang="0">
                    <a:pos x="0" y="523"/>
                  </a:cxn>
                  <a:cxn ang="0">
                    <a:pos x="0" y="3669"/>
                  </a:cxn>
                  <a:cxn ang="0">
                    <a:pos x="523" y="4192"/>
                  </a:cxn>
                  <a:cxn ang="0">
                    <a:pos x="9994" y="4192"/>
                  </a:cxn>
                  <a:cxn ang="0">
                    <a:pos x="10517" y="3669"/>
                  </a:cxn>
                  <a:cxn ang="0">
                    <a:pos x="10517" y="523"/>
                  </a:cxn>
                  <a:cxn ang="0">
                    <a:pos x="9994" y="0"/>
                  </a:cxn>
                  <a:cxn ang="0">
                    <a:pos x="523" y="0"/>
                  </a:cxn>
                </a:cxnLst>
                <a:rect l="0" t="0" r="r" b="b"/>
                <a:pathLst>
                  <a:path w="10517" h="4192">
                    <a:moveTo>
                      <a:pt x="523" y="0"/>
                    </a:moveTo>
                    <a:cubicBezTo>
                      <a:pt x="234" y="0"/>
                      <a:pt x="0" y="235"/>
                      <a:pt x="0" y="523"/>
                    </a:cubicBezTo>
                    <a:lnTo>
                      <a:pt x="0" y="3669"/>
                    </a:lnTo>
                    <a:cubicBezTo>
                      <a:pt x="0" y="3958"/>
                      <a:pt x="234" y="4192"/>
                      <a:pt x="523" y="4192"/>
                    </a:cubicBezTo>
                    <a:lnTo>
                      <a:pt x="9994" y="4192"/>
                    </a:lnTo>
                    <a:cubicBezTo>
                      <a:pt x="10283" y="4192"/>
                      <a:pt x="10517" y="3958"/>
                      <a:pt x="10517" y="3669"/>
                    </a:cubicBezTo>
                    <a:lnTo>
                      <a:pt x="10517" y="523"/>
                    </a:lnTo>
                    <a:cubicBezTo>
                      <a:pt x="10517" y="235"/>
                      <a:pt x="10283" y="0"/>
                      <a:pt x="9994" y="0"/>
                    </a:cubicBezTo>
                    <a:lnTo>
                      <a:pt x="523" y="0"/>
                    </a:lnTo>
                    <a:close/>
                  </a:path>
                </a:pathLst>
              </a:custGeom>
              <a:solidFill>
                <a:srgbClr val="FAFD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  <p:sp>
            <p:nvSpPr>
              <p:cNvPr id="78" name="Freeform 13">
                <a:extLst>
                  <a:ext uri="{FF2B5EF4-FFF2-40B4-BE49-F238E27FC236}">
                    <a16:creationId xmlns:a16="http://schemas.microsoft.com/office/drawing/2014/main" id="{5554B4CD-26BA-4651-9E1C-C0D0220AC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6" y="481"/>
                <a:ext cx="1262" cy="505"/>
              </a:xfrm>
              <a:custGeom>
                <a:avLst/>
                <a:gdLst/>
                <a:ahLst/>
                <a:cxnLst>
                  <a:cxn ang="0">
                    <a:pos x="523" y="0"/>
                  </a:cxn>
                  <a:cxn ang="0">
                    <a:pos x="0" y="523"/>
                  </a:cxn>
                  <a:cxn ang="0">
                    <a:pos x="0" y="3669"/>
                  </a:cxn>
                  <a:cxn ang="0">
                    <a:pos x="523" y="4192"/>
                  </a:cxn>
                  <a:cxn ang="0">
                    <a:pos x="9994" y="4192"/>
                  </a:cxn>
                  <a:cxn ang="0">
                    <a:pos x="10517" y="3669"/>
                  </a:cxn>
                  <a:cxn ang="0">
                    <a:pos x="10517" y="523"/>
                  </a:cxn>
                  <a:cxn ang="0">
                    <a:pos x="9994" y="0"/>
                  </a:cxn>
                  <a:cxn ang="0">
                    <a:pos x="523" y="0"/>
                  </a:cxn>
                </a:cxnLst>
                <a:rect l="0" t="0" r="r" b="b"/>
                <a:pathLst>
                  <a:path w="10517" h="4192">
                    <a:moveTo>
                      <a:pt x="523" y="0"/>
                    </a:moveTo>
                    <a:cubicBezTo>
                      <a:pt x="234" y="0"/>
                      <a:pt x="0" y="235"/>
                      <a:pt x="0" y="523"/>
                    </a:cubicBezTo>
                    <a:lnTo>
                      <a:pt x="0" y="3669"/>
                    </a:lnTo>
                    <a:cubicBezTo>
                      <a:pt x="0" y="3958"/>
                      <a:pt x="234" y="4192"/>
                      <a:pt x="523" y="4192"/>
                    </a:cubicBezTo>
                    <a:lnTo>
                      <a:pt x="9994" y="4192"/>
                    </a:lnTo>
                    <a:cubicBezTo>
                      <a:pt x="10283" y="4192"/>
                      <a:pt x="10517" y="3958"/>
                      <a:pt x="10517" y="3669"/>
                    </a:cubicBezTo>
                    <a:lnTo>
                      <a:pt x="10517" y="523"/>
                    </a:lnTo>
                    <a:cubicBezTo>
                      <a:pt x="10517" y="235"/>
                      <a:pt x="10283" y="0"/>
                      <a:pt x="9994" y="0"/>
                    </a:cubicBezTo>
                    <a:lnTo>
                      <a:pt x="523" y="0"/>
                    </a:lnTo>
                    <a:close/>
                  </a:path>
                </a:pathLst>
              </a:custGeom>
              <a:noFill/>
              <a:ln w="285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</p:grpSp>
        <p:sp>
          <p:nvSpPr>
            <p:cNvPr id="12" name="Rectangle 14">
              <a:extLst>
                <a:ext uri="{FF2B5EF4-FFF2-40B4-BE49-F238E27FC236}">
                  <a16:creationId xmlns:a16="http://schemas.microsoft.com/office/drawing/2014/main" id="{54B78DE8-01E0-4FE0-893B-999AD5473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3" y="609"/>
              <a:ext cx="45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00" b="1">
                  <a:solidFill>
                    <a:srgbClr val="1E1C11"/>
                  </a:solidFill>
                  <a:latin typeface="Arial" panose="020B0604020202020204" pitchFamily="34" charset="0"/>
                  <a:ea typeface="ＭＳ Ｐゴシック"/>
                  <a:cs typeface="Arial"/>
                </a:rPr>
                <a:t>YOU</a:t>
              </a: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grpSp>
          <p:nvGrpSpPr>
            <p:cNvPr id="13" name="Group 15">
              <a:extLst>
                <a:ext uri="{FF2B5EF4-FFF2-40B4-BE49-F238E27FC236}">
                  <a16:creationId xmlns:a16="http://schemas.microsoft.com/office/drawing/2014/main" id="{5844CFC2-9795-44B6-B745-F78208643E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44" y="1203"/>
              <a:ext cx="752" cy="265"/>
              <a:chOff x="1544" y="1203"/>
              <a:chExt cx="752" cy="265"/>
            </a:xfrm>
          </p:grpSpPr>
          <p:sp>
            <p:nvSpPr>
              <p:cNvPr id="75" name="Freeform 16">
                <a:extLst>
                  <a:ext uri="{FF2B5EF4-FFF2-40B4-BE49-F238E27FC236}">
                    <a16:creationId xmlns:a16="http://schemas.microsoft.com/office/drawing/2014/main" id="{DA9D404C-F6B7-48F8-A9C4-9D9108A0B3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4" y="1203"/>
                <a:ext cx="752" cy="265"/>
              </a:xfrm>
              <a:custGeom>
                <a:avLst/>
                <a:gdLst/>
                <a:ahLst/>
                <a:cxnLst>
                  <a:cxn ang="0">
                    <a:pos x="275" y="0"/>
                  </a:cxn>
                  <a:cxn ang="0">
                    <a:pos x="0" y="275"/>
                  </a:cxn>
                  <a:cxn ang="0">
                    <a:pos x="0" y="1926"/>
                  </a:cxn>
                  <a:cxn ang="0">
                    <a:pos x="275" y="2200"/>
                  </a:cxn>
                  <a:cxn ang="0">
                    <a:pos x="5993" y="2200"/>
                  </a:cxn>
                  <a:cxn ang="0">
                    <a:pos x="6267" y="1926"/>
                  </a:cxn>
                  <a:cxn ang="0">
                    <a:pos x="6267" y="275"/>
                  </a:cxn>
                  <a:cxn ang="0">
                    <a:pos x="5993" y="0"/>
                  </a:cxn>
                  <a:cxn ang="0">
                    <a:pos x="275" y="0"/>
                  </a:cxn>
                </a:cxnLst>
                <a:rect l="0" t="0" r="r" b="b"/>
                <a:pathLst>
                  <a:path w="6267" h="2200">
                    <a:moveTo>
                      <a:pt x="275" y="0"/>
                    </a:moveTo>
                    <a:cubicBezTo>
                      <a:pt x="123" y="0"/>
                      <a:pt x="0" y="123"/>
                      <a:pt x="0" y="275"/>
                    </a:cubicBezTo>
                    <a:lnTo>
                      <a:pt x="0" y="1926"/>
                    </a:lnTo>
                    <a:cubicBezTo>
                      <a:pt x="0" y="2077"/>
                      <a:pt x="123" y="2200"/>
                      <a:pt x="275" y="2200"/>
                    </a:cubicBezTo>
                    <a:lnTo>
                      <a:pt x="5993" y="2200"/>
                    </a:lnTo>
                    <a:cubicBezTo>
                      <a:pt x="6144" y="2200"/>
                      <a:pt x="6267" y="2077"/>
                      <a:pt x="6267" y="1926"/>
                    </a:cubicBezTo>
                    <a:lnTo>
                      <a:pt x="6267" y="275"/>
                    </a:lnTo>
                    <a:cubicBezTo>
                      <a:pt x="6267" y="123"/>
                      <a:pt x="6144" y="0"/>
                      <a:pt x="5993" y="0"/>
                    </a:cubicBez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FAFD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  <p:sp>
            <p:nvSpPr>
              <p:cNvPr id="76" name="Freeform 17">
                <a:extLst>
                  <a:ext uri="{FF2B5EF4-FFF2-40B4-BE49-F238E27FC236}">
                    <a16:creationId xmlns:a16="http://schemas.microsoft.com/office/drawing/2014/main" id="{1C626B01-2A64-4119-9F26-068AF92058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4" y="1203"/>
                <a:ext cx="752" cy="265"/>
              </a:xfrm>
              <a:custGeom>
                <a:avLst/>
                <a:gdLst/>
                <a:ahLst/>
                <a:cxnLst>
                  <a:cxn ang="0">
                    <a:pos x="275" y="0"/>
                  </a:cxn>
                  <a:cxn ang="0">
                    <a:pos x="0" y="275"/>
                  </a:cxn>
                  <a:cxn ang="0">
                    <a:pos x="0" y="1926"/>
                  </a:cxn>
                  <a:cxn ang="0">
                    <a:pos x="275" y="2200"/>
                  </a:cxn>
                  <a:cxn ang="0">
                    <a:pos x="5993" y="2200"/>
                  </a:cxn>
                  <a:cxn ang="0">
                    <a:pos x="6267" y="1926"/>
                  </a:cxn>
                  <a:cxn ang="0">
                    <a:pos x="6267" y="275"/>
                  </a:cxn>
                  <a:cxn ang="0">
                    <a:pos x="5993" y="0"/>
                  </a:cxn>
                  <a:cxn ang="0">
                    <a:pos x="275" y="0"/>
                  </a:cxn>
                </a:cxnLst>
                <a:rect l="0" t="0" r="r" b="b"/>
                <a:pathLst>
                  <a:path w="6267" h="2200">
                    <a:moveTo>
                      <a:pt x="275" y="0"/>
                    </a:moveTo>
                    <a:cubicBezTo>
                      <a:pt x="123" y="0"/>
                      <a:pt x="0" y="123"/>
                      <a:pt x="0" y="275"/>
                    </a:cubicBezTo>
                    <a:lnTo>
                      <a:pt x="0" y="1926"/>
                    </a:lnTo>
                    <a:cubicBezTo>
                      <a:pt x="0" y="2077"/>
                      <a:pt x="123" y="2200"/>
                      <a:pt x="275" y="2200"/>
                    </a:cubicBezTo>
                    <a:lnTo>
                      <a:pt x="5993" y="2200"/>
                    </a:lnTo>
                    <a:cubicBezTo>
                      <a:pt x="6144" y="2200"/>
                      <a:pt x="6267" y="2077"/>
                      <a:pt x="6267" y="1926"/>
                    </a:cubicBezTo>
                    <a:lnTo>
                      <a:pt x="6267" y="275"/>
                    </a:lnTo>
                    <a:cubicBezTo>
                      <a:pt x="6267" y="123"/>
                      <a:pt x="6144" y="0"/>
                      <a:pt x="5993" y="0"/>
                    </a:cubicBezTo>
                    <a:lnTo>
                      <a:pt x="275" y="0"/>
                    </a:lnTo>
                    <a:close/>
                  </a:path>
                </a:pathLst>
              </a:custGeom>
              <a:noFill/>
              <a:ln w="285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</p:grpSp>
        <p:sp>
          <p:nvSpPr>
            <p:cNvPr id="14" name="Rectangle 18">
              <a:extLst>
                <a:ext uri="{FF2B5EF4-FFF2-40B4-BE49-F238E27FC236}">
                  <a16:creationId xmlns:a16="http://schemas.microsoft.com/office/drawing/2014/main" id="{90251BBD-DB60-417A-BF94-2D247ACF0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2" y="1245"/>
              <a:ext cx="257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900" b="1">
                  <a:solidFill>
                    <a:srgbClr val="1E1C11"/>
                  </a:solidFill>
                  <a:latin typeface="Arial" panose="020B0604020202020204" pitchFamily="34" charset="0"/>
                  <a:ea typeface="ＭＳ Ｐゴシック"/>
                  <a:cs typeface="Arial"/>
                </a:rPr>
                <a:t>002</a:t>
              </a: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grpSp>
          <p:nvGrpSpPr>
            <p:cNvPr id="15" name="Group 19">
              <a:extLst>
                <a:ext uri="{FF2B5EF4-FFF2-40B4-BE49-F238E27FC236}">
                  <a16:creationId xmlns:a16="http://schemas.microsoft.com/office/drawing/2014/main" id="{662DF6B0-174F-4583-AD4C-054ECC4780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8" y="1203"/>
              <a:ext cx="752" cy="265"/>
              <a:chOff x="2778" y="1203"/>
              <a:chExt cx="752" cy="265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756158C2-87FF-4D5F-AA36-465CFEBEC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203"/>
                <a:ext cx="752" cy="265"/>
              </a:xfrm>
              <a:custGeom>
                <a:avLst/>
                <a:gdLst/>
                <a:ahLst/>
                <a:cxnLst>
                  <a:cxn ang="0">
                    <a:pos x="274" y="0"/>
                  </a:cxn>
                  <a:cxn ang="0">
                    <a:pos x="0" y="275"/>
                  </a:cxn>
                  <a:cxn ang="0">
                    <a:pos x="0" y="1926"/>
                  </a:cxn>
                  <a:cxn ang="0">
                    <a:pos x="274" y="2200"/>
                  </a:cxn>
                  <a:cxn ang="0">
                    <a:pos x="5992" y="2200"/>
                  </a:cxn>
                  <a:cxn ang="0">
                    <a:pos x="6266" y="1926"/>
                  </a:cxn>
                  <a:cxn ang="0">
                    <a:pos x="6266" y="275"/>
                  </a:cxn>
                  <a:cxn ang="0">
                    <a:pos x="5992" y="0"/>
                  </a:cxn>
                  <a:cxn ang="0">
                    <a:pos x="274" y="0"/>
                  </a:cxn>
                </a:cxnLst>
                <a:rect l="0" t="0" r="r" b="b"/>
                <a:pathLst>
                  <a:path w="6266" h="2200">
                    <a:moveTo>
                      <a:pt x="274" y="0"/>
                    </a:moveTo>
                    <a:cubicBezTo>
                      <a:pt x="123" y="0"/>
                      <a:pt x="0" y="123"/>
                      <a:pt x="0" y="275"/>
                    </a:cubicBezTo>
                    <a:lnTo>
                      <a:pt x="0" y="1926"/>
                    </a:lnTo>
                    <a:cubicBezTo>
                      <a:pt x="0" y="2077"/>
                      <a:pt x="123" y="2200"/>
                      <a:pt x="274" y="2200"/>
                    </a:cubicBezTo>
                    <a:lnTo>
                      <a:pt x="5992" y="2200"/>
                    </a:lnTo>
                    <a:cubicBezTo>
                      <a:pt x="6144" y="2200"/>
                      <a:pt x="6266" y="2077"/>
                      <a:pt x="6266" y="1926"/>
                    </a:cubicBezTo>
                    <a:lnTo>
                      <a:pt x="6266" y="275"/>
                    </a:lnTo>
                    <a:cubicBezTo>
                      <a:pt x="6266" y="123"/>
                      <a:pt x="6144" y="0"/>
                      <a:pt x="5992" y="0"/>
                    </a:cubicBez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FAFD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  <p:sp>
            <p:nvSpPr>
              <p:cNvPr id="74" name="Freeform 21">
                <a:extLst>
                  <a:ext uri="{FF2B5EF4-FFF2-40B4-BE49-F238E27FC236}">
                    <a16:creationId xmlns:a16="http://schemas.microsoft.com/office/drawing/2014/main" id="{2EDE76C8-678F-45FB-9C12-9F634CE95E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203"/>
                <a:ext cx="752" cy="265"/>
              </a:xfrm>
              <a:custGeom>
                <a:avLst/>
                <a:gdLst/>
                <a:ahLst/>
                <a:cxnLst>
                  <a:cxn ang="0">
                    <a:pos x="274" y="0"/>
                  </a:cxn>
                  <a:cxn ang="0">
                    <a:pos x="0" y="275"/>
                  </a:cxn>
                  <a:cxn ang="0">
                    <a:pos x="0" y="1926"/>
                  </a:cxn>
                  <a:cxn ang="0">
                    <a:pos x="274" y="2200"/>
                  </a:cxn>
                  <a:cxn ang="0">
                    <a:pos x="5992" y="2200"/>
                  </a:cxn>
                  <a:cxn ang="0">
                    <a:pos x="6266" y="1926"/>
                  </a:cxn>
                  <a:cxn ang="0">
                    <a:pos x="6266" y="275"/>
                  </a:cxn>
                  <a:cxn ang="0">
                    <a:pos x="5992" y="0"/>
                  </a:cxn>
                  <a:cxn ang="0">
                    <a:pos x="274" y="0"/>
                  </a:cxn>
                </a:cxnLst>
                <a:rect l="0" t="0" r="r" b="b"/>
                <a:pathLst>
                  <a:path w="6266" h="2200">
                    <a:moveTo>
                      <a:pt x="274" y="0"/>
                    </a:moveTo>
                    <a:cubicBezTo>
                      <a:pt x="123" y="0"/>
                      <a:pt x="0" y="123"/>
                      <a:pt x="0" y="275"/>
                    </a:cubicBezTo>
                    <a:lnTo>
                      <a:pt x="0" y="1926"/>
                    </a:lnTo>
                    <a:cubicBezTo>
                      <a:pt x="0" y="2077"/>
                      <a:pt x="123" y="2200"/>
                      <a:pt x="274" y="2200"/>
                    </a:cubicBezTo>
                    <a:lnTo>
                      <a:pt x="5992" y="2200"/>
                    </a:lnTo>
                    <a:cubicBezTo>
                      <a:pt x="6144" y="2200"/>
                      <a:pt x="6266" y="2077"/>
                      <a:pt x="6266" y="1926"/>
                    </a:cubicBezTo>
                    <a:lnTo>
                      <a:pt x="6266" y="275"/>
                    </a:lnTo>
                    <a:cubicBezTo>
                      <a:pt x="6266" y="123"/>
                      <a:pt x="6144" y="0"/>
                      <a:pt x="5992" y="0"/>
                    </a:cubicBezTo>
                    <a:lnTo>
                      <a:pt x="274" y="0"/>
                    </a:lnTo>
                    <a:close/>
                  </a:path>
                </a:pathLst>
              </a:custGeom>
              <a:noFill/>
              <a:ln w="285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</p:grpSp>
        <p:sp>
          <p:nvSpPr>
            <p:cNvPr id="16" name="Rectangle 22">
              <a:extLst>
                <a:ext uri="{FF2B5EF4-FFF2-40B4-BE49-F238E27FC236}">
                  <a16:creationId xmlns:a16="http://schemas.microsoft.com/office/drawing/2014/main" id="{7B670384-7DBF-4DF4-BEA7-53EDC1662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" y="1245"/>
              <a:ext cx="257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900" b="1">
                  <a:solidFill>
                    <a:srgbClr val="1E1C11"/>
                  </a:solidFill>
                  <a:latin typeface="Arial" panose="020B0604020202020204" pitchFamily="34" charset="0"/>
                  <a:ea typeface="ＭＳ Ｐゴシック"/>
                  <a:cs typeface="Arial"/>
                </a:rPr>
                <a:t>003</a:t>
              </a: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grpSp>
          <p:nvGrpSpPr>
            <p:cNvPr id="17" name="Group 23">
              <a:extLst>
                <a:ext uri="{FF2B5EF4-FFF2-40B4-BE49-F238E27FC236}">
                  <a16:creationId xmlns:a16="http://schemas.microsoft.com/office/drawing/2014/main" id="{6389F177-232B-441B-BAB7-BC24F2D9B4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8" y="1685"/>
              <a:ext cx="755" cy="264"/>
              <a:chOff x="1978" y="1685"/>
              <a:chExt cx="755" cy="264"/>
            </a:xfrm>
          </p:grpSpPr>
          <p:sp>
            <p:nvSpPr>
              <p:cNvPr id="71" name="Freeform 24">
                <a:extLst>
                  <a:ext uri="{FF2B5EF4-FFF2-40B4-BE49-F238E27FC236}">
                    <a16:creationId xmlns:a16="http://schemas.microsoft.com/office/drawing/2014/main" id="{DE8C78C2-6AB6-450C-84B7-60482373A3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8" y="1685"/>
                <a:ext cx="755" cy="264"/>
              </a:xfrm>
              <a:custGeom>
                <a:avLst/>
                <a:gdLst/>
                <a:ahLst/>
                <a:cxnLst>
                  <a:cxn ang="0">
                    <a:pos x="274" y="0"/>
                  </a:cxn>
                  <a:cxn ang="0">
                    <a:pos x="0" y="274"/>
                  </a:cxn>
                  <a:cxn ang="0">
                    <a:pos x="0" y="1918"/>
                  </a:cxn>
                  <a:cxn ang="0">
                    <a:pos x="274" y="2192"/>
                  </a:cxn>
                  <a:cxn ang="0">
                    <a:pos x="6018" y="2192"/>
                  </a:cxn>
                  <a:cxn ang="0">
                    <a:pos x="6292" y="1918"/>
                  </a:cxn>
                  <a:cxn ang="0">
                    <a:pos x="6292" y="274"/>
                  </a:cxn>
                  <a:cxn ang="0">
                    <a:pos x="6018" y="0"/>
                  </a:cxn>
                  <a:cxn ang="0">
                    <a:pos x="274" y="0"/>
                  </a:cxn>
                </a:cxnLst>
                <a:rect l="0" t="0" r="r" b="b"/>
                <a:pathLst>
                  <a:path w="6292" h="2192">
                    <a:moveTo>
                      <a:pt x="274" y="0"/>
                    </a:moveTo>
                    <a:cubicBezTo>
                      <a:pt x="123" y="0"/>
                      <a:pt x="0" y="123"/>
                      <a:pt x="0" y="274"/>
                    </a:cubicBezTo>
                    <a:lnTo>
                      <a:pt x="0" y="1918"/>
                    </a:lnTo>
                    <a:cubicBezTo>
                      <a:pt x="0" y="2069"/>
                      <a:pt x="123" y="2192"/>
                      <a:pt x="274" y="2192"/>
                    </a:cubicBezTo>
                    <a:lnTo>
                      <a:pt x="6018" y="2192"/>
                    </a:lnTo>
                    <a:cubicBezTo>
                      <a:pt x="6169" y="2192"/>
                      <a:pt x="6292" y="2069"/>
                      <a:pt x="6292" y="1918"/>
                    </a:cubicBezTo>
                    <a:lnTo>
                      <a:pt x="6292" y="274"/>
                    </a:lnTo>
                    <a:cubicBezTo>
                      <a:pt x="6292" y="123"/>
                      <a:pt x="6169" y="0"/>
                      <a:pt x="6018" y="0"/>
                    </a:cubicBez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FAFD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  <p:sp>
            <p:nvSpPr>
              <p:cNvPr id="72" name="Freeform 25">
                <a:extLst>
                  <a:ext uri="{FF2B5EF4-FFF2-40B4-BE49-F238E27FC236}">
                    <a16:creationId xmlns:a16="http://schemas.microsoft.com/office/drawing/2014/main" id="{CC80D119-3721-418A-B56D-3B5202E545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8" y="1685"/>
                <a:ext cx="755" cy="264"/>
              </a:xfrm>
              <a:custGeom>
                <a:avLst/>
                <a:gdLst/>
                <a:ahLst/>
                <a:cxnLst>
                  <a:cxn ang="0">
                    <a:pos x="274" y="0"/>
                  </a:cxn>
                  <a:cxn ang="0">
                    <a:pos x="0" y="274"/>
                  </a:cxn>
                  <a:cxn ang="0">
                    <a:pos x="0" y="1918"/>
                  </a:cxn>
                  <a:cxn ang="0">
                    <a:pos x="274" y="2192"/>
                  </a:cxn>
                  <a:cxn ang="0">
                    <a:pos x="6018" y="2192"/>
                  </a:cxn>
                  <a:cxn ang="0">
                    <a:pos x="6292" y="1918"/>
                  </a:cxn>
                  <a:cxn ang="0">
                    <a:pos x="6292" y="274"/>
                  </a:cxn>
                  <a:cxn ang="0">
                    <a:pos x="6018" y="0"/>
                  </a:cxn>
                  <a:cxn ang="0">
                    <a:pos x="274" y="0"/>
                  </a:cxn>
                </a:cxnLst>
                <a:rect l="0" t="0" r="r" b="b"/>
                <a:pathLst>
                  <a:path w="6292" h="2192">
                    <a:moveTo>
                      <a:pt x="274" y="0"/>
                    </a:moveTo>
                    <a:cubicBezTo>
                      <a:pt x="123" y="0"/>
                      <a:pt x="0" y="123"/>
                      <a:pt x="0" y="274"/>
                    </a:cubicBezTo>
                    <a:lnTo>
                      <a:pt x="0" y="1918"/>
                    </a:lnTo>
                    <a:cubicBezTo>
                      <a:pt x="0" y="2069"/>
                      <a:pt x="123" y="2192"/>
                      <a:pt x="274" y="2192"/>
                    </a:cubicBezTo>
                    <a:lnTo>
                      <a:pt x="6018" y="2192"/>
                    </a:lnTo>
                    <a:cubicBezTo>
                      <a:pt x="6169" y="2192"/>
                      <a:pt x="6292" y="2069"/>
                      <a:pt x="6292" y="1918"/>
                    </a:cubicBezTo>
                    <a:lnTo>
                      <a:pt x="6292" y="274"/>
                    </a:lnTo>
                    <a:cubicBezTo>
                      <a:pt x="6292" y="123"/>
                      <a:pt x="6169" y="0"/>
                      <a:pt x="6018" y="0"/>
                    </a:cubicBezTo>
                    <a:lnTo>
                      <a:pt x="274" y="0"/>
                    </a:lnTo>
                    <a:close/>
                  </a:path>
                </a:pathLst>
              </a:custGeom>
              <a:noFill/>
              <a:ln w="285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</p:grpSp>
        <p:sp>
          <p:nvSpPr>
            <p:cNvPr id="18" name="Rectangle 26">
              <a:extLst>
                <a:ext uri="{FF2B5EF4-FFF2-40B4-BE49-F238E27FC236}">
                  <a16:creationId xmlns:a16="http://schemas.microsoft.com/office/drawing/2014/main" id="{A1E76363-B1D0-44C7-A5F7-BD6B601A9B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7" y="1733"/>
              <a:ext cx="184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700" b="1">
                  <a:solidFill>
                    <a:srgbClr val="1E1C11"/>
                  </a:solidFill>
                  <a:latin typeface="Arial" panose="020B0604020202020204" pitchFamily="34" charset="0"/>
                  <a:ea typeface="ＭＳ Ｐゴシック"/>
                  <a:cs typeface="Arial"/>
                </a:rPr>
                <a:t>PS</a:t>
              </a: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grpSp>
          <p:nvGrpSpPr>
            <p:cNvPr id="19" name="Group 27">
              <a:extLst>
                <a:ext uri="{FF2B5EF4-FFF2-40B4-BE49-F238E27FC236}">
                  <a16:creationId xmlns:a16="http://schemas.microsoft.com/office/drawing/2014/main" id="{8BB00522-F983-4089-97D8-4CC8E89523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3" y="1685"/>
              <a:ext cx="1913" cy="1107"/>
              <a:chOff x="383" y="1685"/>
              <a:chExt cx="1913" cy="1107"/>
            </a:xfrm>
          </p:grpSpPr>
          <p:grpSp>
            <p:nvGrpSpPr>
              <p:cNvPr id="43" name="Group 28">
                <a:extLst>
                  <a:ext uri="{FF2B5EF4-FFF2-40B4-BE49-F238E27FC236}">
                    <a16:creationId xmlns:a16="http://schemas.microsoft.com/office/drawing/2014/main" id="{864DF4B7-6D8D-4D07-8B54-BA5237310E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0" y="1787"/>
                <a:ext cx="378" cy="468"/>
                <a:chOff x="1340" y="1787"/>
                <a:chExt cx="378" cy="468"/>
              </a:xfrm>
            </p:grpSpPr>
            <p:sp>
              <p:nvSpPr>
                <p:cNvPr id="69" name="Line 29">
                  <a:extLst>
                    <a:ext uri="{FF2B5EF4-FFF2-40B4-BE49-F238E27FC236}">
                      <a16:creationId xmlns:a16="http://schemas.microsoft.com/office/drawing/2014/main" id="{E2079B3E-8F2F-4261-8B72-3FEB238A02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6" y="1803"/>
                  <a:ext cx="362" cy="45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70" name="Line 30">
                  <a:extLst>
                    <a:ext uri="{FF2B5EF4-FFF2-40B4-BE49-F238E27FC236}">
                      <a16:creationId xmlns:a16="http://schemas.microsoft.com/office/drawing/2014/main" id="{D76A187C-C805-470D-8742-9C071CA269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0" y="1787"/>
                  <a:ext cx="362" cy="452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</p:grpSp>
          <p:sp>
            <p:nvSpPr>
              <p:cNvPr id="44" name="Line 31">
                <a:extLst>
                  <a:ext uri="{FF2B5EF4-FFF2-40B4-BE49-F238E27FC236}">
                    <a16:creationId xmlns:a16="http://schemas.microsoft.com/office/drawing/2014/main" id="{F7E9DCCF-4F9E-4F1D-8B3C-4EC562A1F7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4" y="2246"/>
                <a:ext cx="346" cy="406"/>
              </a:xfrm>
              <a:prstGeom prst="line">
                <a:avLst/>
              </a:prstGeom>
              <a:noFill/>
              <a:ln w="28575">
                <a:solidFill>
                  <a:srgbClr val="FAFD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  <p:sp>
            <p:nvSpPr>
              <p:cNvPr id="45" name="Line 32">
                <a:extLst>
                  <a:ext uri="{FF2B5EF4-FFF2-40B4-BE49-F238E27FC236}">
                    <a16:creationId xmlns:a16="http://schemas.microsoft.com/office/drawing/2014/main" id="{21C63E6F-D6A4-423A-AEB5-0DFFFF3D76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0" y="2306"/>
                <a:ext cx="344" cy="406"/>
              </a:xfrm>
              <a:prstGeom prst="line">
                <a:avLst/>
              </a:prstGeom>
              <a:noFill/>
              <a:ln w="28575">
                <a:solidFill>
                  <a:srgbClr val="FAFD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  <p:sp>
            <p:nvSpPr>
              <p:cNvPr id="46" name="Line 33">
                <a:extLst>
                  <a:ext uri="{FF2B5EF4-FFF2-40B4-BE49-F238E27FC236}">
                    <a16:creationId xmlns:a16="http://schemas.microsoft.com/office/drawing/2014/main" id="{0BF41122-84CA-4092-B23E-9DD349B977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04" y="2306"/>
                <a:ext cx="525" cy="406"/>
              </a:xfrm>
              <a:prstGeom prst="line">
                <a:avLst/>
              </a:prstGeom>
              <a:noFill/>
              <a:ln w="28575">
                <a:solidFill>
                  <a:srgbClr val="FAFD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  <p:grpSp>
            <p:nvGrpSpPr>
              <p:cNvPr id="47" name="Group 34">
                <a:extLst>
                  <a:ext uri="{FF2B5EF4-FFF2-40B4-BE49-F238E27FC236}">
                    <a16:creationId xmlns:a16="http://schemas.microsoft.com/office/drawing/2014/main" id="{3F70A411-6436-4EB3-B83E-BEE32725A0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7" y="1685"/>
                <a:ext cx="594" cy="253"/>
                <a:chOff x="1067" y="1685"/>
                <a:chExt cx="594" cy="253"/>
              </a:xfrm>
            </p:grpSpPr>
            <p:sp>
              <p:nvSpPr>
                <p:cNvPr id="67" name="Freeform 35">
                  <a:extLst>
                    <a:ext uri="{FF2B5EF4-FFF2-40B4-BE49-F238E27FC236}">
                      <a16:creationId xmlns:a16="http://schemas.microsoft.com/office/drawing/2014/main" id="{466F34AF-1342-4995-B5C8-898B5C41A9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7" y="1685"/>
                  <a:ext cx="594" cy="253"/>
                </a:xfrm>
                <a:custGeom>
                  <a:avLst/>
                  <a:gdLst/>
                  <a:ahLst/>
                  <a:cxnLst>
                    <a:cxn ang="0">
                      <a:pos x="262" y="0"/>
                    </a:cxn>
                    <a:cxn ang="0">
                      <a:pos x="0" y="262"/>
                    </a:cxn>
                    <a:cxn ang="0">
                      <a:pos x="0" y="1838"/>
                    </a:cxn>
                    <a:cxn ang="0">
                      <a:pos x="262" y="2100"/>
                    </a:cxn>
                    <a:cxn ang="0">
                      <a:pos x="4688" y="2100"/>
                    </a:cxn>
                    <a:cxn ang="0">
                      <a:pos x="4950" y="1838"/>
                    </a:cxn>
                    <a:cxn ang="0">
                      <a:pos x="4950" y="262"/>
                    </a:cxn>
                    <a:cxn ang="0">
                      <a:pos x="4688" y="0"/>
                    </a:cxn>
                    <a:cxn ang="0">
                      <a:pos x="262" y="0"/>
                    </a:cxn>
                  </a:cxnLst>
                  <a:rect l="0" t="0" r="r" b="b"/>
                  <a:pathLst>
                    <a:path w="4950" h="2100">
                      <a:moveTo>
                        <a:pt x="262" y="0"/>
                      </a:moveTo>
                      <a:cubicBezTo>
                        <a:pt x="118" y="0"/>
                        <a:pt x="0" y="117"/>
                        <a:pt x="0" y="262"/>
                      </a:cubicBezTo>
                      <a:lnTo>
                        <a:pt x="0" y="1838"/>
                      </a:lnTo>
                      <a:cubicBezTo>
                        <a:pt x="0" y="1983"/>
                        <a:pt x="118" y="2100"/>
                        <a:pt x="262" y="2100"/>
                      </a:cubicBezTo>
                      <a:lnTo>
                        <a:pt x="4688" y="2100"/>
                      </a:lnTo>
                      <a:cubicBezTo>
                        <a:pt x="4833" y="2100"/>
                        <a:pt x="4950" y="1983"/>
                        <a:pt x="4950" y="1838"/>
                      </a:cubicBezTo>
                      <a:lnTo>
                        <a:pt x="4950" y="262"/>
                      </a:lnTo>
                      <a:cubicBezTo>
                        <a:pt x="4950" y="117"/>
                        <a:pt x="4833" y="0"/>
                        <a:pt x="4688" y="0"/>
                      </a:cubicBezTo>
                      <a:lnTo>
                        <a:pt x="262" y="0"/>
                      </a:lnTo>
                      <a:close/>
                    </a:path>
                  </a:pathLst>
                </a:custGeom>
                <a:solidFill>
                  <a:srgbClr val="FAFD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68" name="Freeform 36">
                  <a:extLst>
                    <a:ext uri="{FF2B5EF4-FFF2-40B4-BE49-F238E27FC236}">
                      <a16:creationId xmlns:a16="http://schemas.microsoft.com/office/drawing/2014/main" id="{3B8CA8EA-2A81-44DA-B9C3-82B2F333A1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7" y="1685"/>
                  <a:ext cx="594" cy="253"/>
                </a:xfrm>
                <a:custGeom>
                  <a:avLst/>
                  <a:gdLst/>
                  <a:ahLst/>
                  <a:cxnLst>
                    <a:cxn ang="0">
                      <a:pos x="262" y="0"/>
                    </a:cxn>
                    <a:cxn ang="0">
                      <a:pos x="0" y="262"/>
                    </a:cxn>
                    <a:cxn ang="0">
                      <a:pos x="0" y="1838"/>
                    </a:cxn>
                    <a:cxn ang="0">
                      <a:pos x="262" y="2100"/>
                    </a:cxn>
                    <a:cxn ang="0">
                      <a:pos x="4688" y="2100"/>
                    </a:cxn>
                    <a:cxn ang="0">
                      <a:pos x="4950" y="1838"/>
                    </a:cxn>
                    <a:cxn ang="0">
                      <a:pos x="4950" y="262"/>
                    </a:cxn>
                    <a:cxn ang="0">
                      <a:pos x="4688" y="0"/>
                    </a:cxn>
                    <a:cxn ang="0">
                      <a:pos x="262" y="0"/>
                    </a:cxn>
                  </a:cxnLst>
                  <a:rect l="0" t="0" r="r" b="b"/>
                  <a:pathLst>
                    <a:path w="4950" h="2100">
                      <a:moveTo>
                        <a:pt x="262" y="0"/>
                      </a:moveTo>
                      <a:cubicBezTo>
                        <a:pt x="118" y="0"/>
                        <a:pt x="0" y="117"/>
                        <a:pt x="0" y="262"/>
                      </a:cubicBezTo>
                      <a:lnTo>
                        <a:pt x="0" y="1838"/>
                      </a:lnTo>
                      <a:cubicBezTo>
                        <a:pt x="0" y="1983"/>
                        <a:pt x="118" y="2100"/>
                        <a:pt x="262" y="2100"/>
                      </a:cubicBezTo>
                      <a:lnTo>
                        <a:pt x="4688" y="2100"/>
                      </a:lnTo>
                      <a:cubicBezTo>
                        <a:pt x="4833" y="2100"/>
                        <a:pt x="4950" y="1983"/>
                        <a:pt x="4950" y="1838"/>
                      </a:cubicBezTo>
                      <a:lnTo>
                        <a:pt x="4950" y="262"/>
                      </a:lnTo>
                      <a:cubicBezTo>
                        <a:pt x="4950" y="117"/>
                        <a:pt x="4833" y="0"/>
                        <a:pt x="4688" y="0"/>
                      </a:cubicBezTo>
                      <a:lnTo>
                        <a:pt x="262" y="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</p:grpSp>
          <p:sp>
            <p:nvSpPr>
              <p:cNvPr id="48" name="Rectangle 37">
                <a:extLst>
                  <a:ext uri="{FF2B5EF4-FFF2-40B4-BE49-F238E27FC236}">
                    <a16:creationId xmlns:a16="http://schemas.microsoft.com/office/drawing/2014/main" id="{350F5B33-7CB6-4B8A-98DF-E0590B65C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2" y="1723"/>
                <a:ext cx="19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/>
                  </a:rPr>
                  <a:t>PS</a:t>
                </a: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  <p:grpSp>
            <p:nvGrpSpPr>
              <p:cNvPr id="49" name="Group 38">
                <a:extLst>
                  <a:ext uri="{FF2B5EF4-FFF2-40B4-BE49-F238E27FC236}">
                    <a16:creationId xmlns:a16="http://schemas.microsoft.com/office/drawing/2014/main" id="{231879A1-1C57-46FD-9B03-2209632A57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2106"/>
                <a:ext cx="392" cy="264"/>
                <a:chOff x="672" y="2106"/>
                <a:chExt cx="392" cy="264"/>
              </a:xfrm>
            </p:grpSpPr>
            <p:sp>
              <p:nvSpPr>
                <p:cNvPr id="65" name="Freeform 39">
                  <a:extLst>
                    <a:ext uri="{FF2B5EF4-FFF2-40B4-BE49-F238E27FC236}">
                      <a16:creationId xmlns:a16="http://schemas.microsoft.com/office/drawing/2014/main" id="{0A082DC2-A80D-4CD2-ACAC-CC2CF26939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2" y="2106"/>
                  <a:ext cx="392" cy="264"/>
                </a:xfrm>
                <a:custGeom>
                  <a:avLst/>
                  <a:gdLst/>
                  <a:ahLst/>
                  <a:cxnLst>
                    <a:cxn ang="0">
                      <a:pos x="273" y="0"/>
                    </a:cxn>
                    <a:cxn ang="0">
                      <a:pos x="0" y="274"/>
                    </a:cxn>
                    <a:cxn ang="0">
                      <a:pos x="0" y="1918"/>
                    </a:cxn>
                    <a:cxn ang="0">
                      <a:pos x="273" y="2192"/>
                    </a:cxn>
                    <a:cxn ang="0">
                      <a:pos x="2993" y="2192"/>
                    </a:cxn>
                    <a:cxn ang="0">
                      <a:pos x="3266" y="1918"/>
                    </a:cxn>
                    <a:cxn ang="0">
                      <a:pos x="3266" y="274"/>
                    </a:cxn>
                    <a:cxn ang="0">
                      <a:pos x="2993" y="0"/>
                    </a:cxn>
                    <a:cxn ang="0">
                      <a:pos x="273" y="0"/>
                    </a:cxn>
                  </a:cxnLst>
                  <a:rect l="0" t="0" r="r" b="b"/>
                  <a:pathLst>
                    <a:path w="3266" h="2192">
                      <a:moveTo>
                        <a:pt x="273" y="0"/>
                      </a:moveTo>
                      <a:cubicBezTo>
                        <a:pt x="122" y="0"/>
                        <a:pt x="0" y="123"/>
                        <a:pt x="0" y="274"/>
                      </a:cubicBezTo>
                      <a:lnTo>
                        <a:pt x="0" y="1918"/>
                      </a:lnTo>
                      <a:cubicBezTo>
                        <a:pt x="0" y="2069"/>
                        <a:pt x="122" y="2192"/>
                        <a:pt x="273" y="2192"/>
                      </a:cubicBezTo>
                      <a:lnTo>
                        <a:pt x="2993" y="2192"/>
                      </a:lnTo>
                      <a:cubicBezTo>
                        <a:pt x="3144" y="2192"/>
                        <a:pt x="3266" y="2069"/>
                        <a:pt x="3266" y="1918"/>
                      </a:cubicBezTo>
                      <a:lnTo>
                        <a:pt x="3266" y="274"/>
                      </a:lnTo>
                      <a:cubicBezTo>
                        <a:pt x="3266" y="123"/>
                        <a:pt x="3144" y="0"/>
                        <a:pt x="2993" y="0"/>
                      </a:cubicBezTo>
                      <a:lnTo>
                        <a:pt x="273" y="0"/>
                      </a:lnTo>
                      <a:close/>
                    </a:path>
                  </a:pathLst>
                </a:custGeom>
                <a:solidFill>
                  <a:srgbClr val="FAFD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66" name="Freeform 40">
                  <a:extLst>
                    <a:ext uri="{FF2B5EF4-FFF2-40B4-BE49-F238E27FC236}">
                      <a16:creationId xmlns:a16="http://schemas.microsoft.com/office/drawing/2014/main" id="{372B1B3E-3B49-485C-8308-7FF92B1E8A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2" y="2106"/>
                  <a:ext cx="392" cy="264"/>
                </a:xfrm>
                <a:custGeom>
                  <a:avLst/>
                  <a:gdLst/>
                  <a:ahLst/>
                  <a:cxnLst>
                    <a:cxn ang="0">
                      <a:pos x="273" y="0"/>
                    </a:cxn>
                    <a:cxn ang="0">
                      <a:pos x="0" y="274"/>
                    </a:cxn>
                    <a:cxn ang="0">
                      <a:pos x="0" y="1918"/>
                    </a:cxn>
                    <a:cxn ang="0">
                      <a:pos x="273" y="2192"/>
                    </a:cxn>
                    <a:cxn ang="0">
                      <a:pos x="2993" y="2192"/>
                    </a:cxn>
                    <a:cxn ang="0">
                      <a:pos x="3266" y="1918"/>
                    </a:cxn>
                    <a:cxn ang="0">
                      <a:pos x="3266" y="274"/>
                    </a:cxn>
                    <a:cxn ang="0">
                      <a:pos x="2993" y="0"/>
                    </a:cxn>
                    <a:cxn ang="0">
                      <a:pos x="273" y="0"/>
                    </a:cxn>
                  </a:cxnLst>
                  <a:rect l="0" t="0" r="r" b="b"/>
                  <a:pathLst>
                    <a:path w="3266" h="2192">
                      <a:moveTo>
                        <a:pt x="273" y="0"/>
                      </a:moveTo>
                      <a:cubicBezTo>
                        <a:pt x="122" y="0"/>
                        <a:pt x="0" y="123"/>
                        <a:pt x="0" y="274"/>
                      </a:cubicBezTo>
                      <a:lnTo>
                        <a:pt x="0" y="1918"/>
                      </a:lnTo>
                      <a:cubicBezTo>
                        <a:pt x="0" y="2069"/>
                        <a:pt x="122" y="2192"/>
                        <a:pt x="273" y="2192"/>
                      </a:cubicBezTo>
                      <a:lnTo>
                        <a:pt x="2993" y="2192"/>
                      </a:lnTo>
                      <a:cubicBezTo>
                        <a:pt x="3144" y="2192"/>
                        <a:pt x="3266" y="2069"/>
                        <a:pt x="3266" y="1918"/>
                      </a:cubicBezTo>
                      <a:lnTo>
                        <a:pt x="3266" y="274"/>
                      </a:lnTo>
                      <a:cubicBezTo>
                        <a:pt x="3266" y="123"/>
                        <a:pt x="3144" y="0"/>
                        <a:pt x="2993" y="0"/>
                      </a:cubicBezTo>
                      <a:lnTo>
                        <a:pt x="273" y="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</p:grpSp>
          <p:grpSp>
            <p:nvGrpSpPr>
              <p:cNvPr id="50" name="Group 41">
                <a:extLst>
                  <a:ext uri="{FF2B5EF4-FFF2-40B4-BE49-F238E27FC236}">
                    <a16:creationId xmlns:a16="http://schemas.microsoft.com/office/drawing/2014/main" id="{5D9C26D3-5B8B-449B-B645-3C5671C59C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3" y="2529"/>
                <a:ext cx="389" cy="263"/>
                <a:chOff x="383" y="2529"/>
                <a:chExt cx="389" cy="263"/>
              </a:xfrm>
            </p:grpSpPr>
            <p:sp>
              <p:nvSpPr>
                <p:cNvPr id="63" name="Freeform 42">
                  <a:extLst>
                    <a:ext uri="{FF2B5EF4-FFF2-40B4-BE49-F238E27FC236}">
                      <a16:creationId xmlns:a16="http://schemas.microsoft.com/office/drawing/2014/main" id="{35E02D7C-D212-4EDE-8892-E3FA4B8EA8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" y="2529"/>
                  <a:ext cx="389" cy="263"/>
                </a:xfrm>
                <a:custGeom>
                  <a:avLst/>
                  <a:gdLst/>
                  <a:ahLst/>
                  <a:cxnLst>
                    <a:cxn ang="0">
                      <a:pos x="273" y="0"/>
                    </a:cxn>
                    <a:cxn ang="0">
                      <a:pos x="0" y="273"/>
                    </a:cxn>
                    <a:cxn ang="0">
                      <a:pos x="0" y="1911"/>
                    </a:cxn>
                    <a:cxn ang="0">
                      <a:pos x="273" y="2184"/>
                    </a:cxn>
                    <a:cxn ang="0">
                      <a:pos x="2970" y="2184"/>
                    </a:cxn>
                    <a:cxn ang="0">
                      <a:pos x="3242" y="1911"/>
                    </a:cxn>
                    <a:cxn ang="0">
                      <a:pos x="3242" y="273"/>
                    </a:cxn>
                    <a:cxn ang="0">
                      <a:pos x="2970" y="0"/>
                    </a:cxn>
                    <a:cxn ang="0">
                      <a:pos x="273" y="0"/>
                    </a:cxn>
                  </a:cxnLst>
                  <a:rect l="0" t="0" r="r" b="b"/>
                  <a:pathLst>
                    <a:path w="3242" h="2184">
                      <a:moveTo>
                        <a:pt x="273" y="0"/>
                      </a:moveTo>
                      <a:cubicBezTo>
                        <a:pt x="122" y="0"/>
                        <a:pt x="0" y="122"/>
                        <a:pt x="0" y="273"/>
                      </a:cubicBezTo>
                      <a:lnTo>
                        <a:pt x="0" y="1911"/>
                      </a:lnTo>
                      <a:cubicBezTo>
                        <a:pt x="0" y="2062"/>
                        <a:pt x="122" y="2184"/>
                        <a:pt x="273" y="2184"/>
                      </a:cubicBezTo>
                      <a:lnTo>
                        <a:pt x="2970" y="2184"/>
                      </a:lnTo>
                      <a:cubicBezTo>
                        <a:pt x="3120" y="2184"/>
                        <a:pt x="3242" y="2062"/>
                        <a:pt x="3242" y="1911"/>
                      </a:cubicBezTo>
                      <a:lnTo>
                        <a:pt x="3242" y="273"/>
                      </a:lnTo>
                      <a:cubicBezTo>
                        <a:pt x="3242" y="122"/>
                        <a:pt x="3120" y="0"/>
                        <a:pt x="2970" y="0"/>
                      </a:cubicBezTo>
                      <a:lnTo>
                        <a:pt x="273" y="0"/>
                      </a:lnTo>
                      <a:close/>
                    </a:path>
                  </a:pathLst>
                </a:custGeom>
                <a:solidFill>
                  <a:srgbClr val="FAFD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64" name="Freeform 43">
                  <a:extLst>
                    <a:ext uri="{FF2B5EF4-FFF2-40B4-BE49-F238E27FC236}">
                      <a16:creationId xmlns:a16="http://schemas.microsoft.com/office/drawing/2014/main" id="{22FB5A30-D43E-4888-B984-10E5344785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" y="2529"/>
                  <a:ext cx="389" cy="263"/>
                </a:xfrm>
                <a:custGeom>
                  <a:avLst/>
                  <a:gdLst/>
                  <a:ahLst/>
                  <a:cxnLst>
                    <a:cxn ang="0">
                      <a:pos x="273" y="0"/>
                    </a:cxn>
                    <a:cxn ang="0">
                      <a:pos x="0" y="273"/>
                    </a:cxn>
                    <a:cxn ang="0">
                      <a:pos x="0" y="1911"/>
                    </a:cxn>
                    <a:cxn ang="0">
                      <a:pos x="273" y="2184"/>
                    </a:cxn>
                    <a:cxn ang="0">
                      <a:pos x="2970" y="2184"/>
                    </a:cxn>
                    <a:cxn ang="0">
                      <a:pos x="3242" y="1911"/>
                    </a:cxn>
                    <a:cxn ang="0">
                      <a:pos x="3242" y="273"/>
                    </a:cxn>
                    <a:cxn ang="0">
                      <a:pos x="2970" y="0"/>
                    </a:cxn>
                    <a:cxn ang="0">
                      <a:pos x="273" y="0"/>
                    </a:cxn>
                  </a:cxnLst>
                  <a:rect l="0" t="0" r="r" b="b"/>
                  <a:pathLst>
                    <a:path w="3242" h="2184">
                      <a:moveTo>
                        <a:pt x="273" y="0"/>
                      </a:moveTo>
                      <a:cubicBezTo>
                        <a:pt x="122" y="0"/>
                        <a:pt x="0" y="122"/>
                        <a:pt x="0" y="273"/>
                      </a:cubicBezTo>
                      <a:lnTo>
                        <a:pt x="0" y="1911"/>
                      </a:lnTo>
                      <a:cubicBezTo>
                        <a:pt x="0" y="2062"/>
                        <a:pt x="122" y="2184"/>
                        <a:pt x="273" y="2184"/>
                      </a:cubicBezTo>
                      <a:lnTo>
                        <a:pt x="2970" y="2184"/>
                      </a:lnTo>
                      <a:cubicBezTo>
                        <a:pt x="3120" y="2184"/>
                        <a:pt x="3242" y="2062"/>
                        <a:pt x="3242" y="1911"/>
                      </a:cubicBezTo>
                      <a:lnTo>
                        <a:pt x="3242" y="273"/>
                      </a:lnTo>
                      <a:cubicBezTo>
                        <a:pt x="3242" y="122"/>
                        <a:pt x="3120" y="0"/>
                        <a:pt x="2970" y="0"/>
                      </a:cubicBezTo>
                      <a:lnTo>
                        <a:pt x="273" y="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</p:grpSp>
          <p:grpSp>
            <p:nvGrpSpPr>
              <p:cNvPr id="51" name="Group 44">
                <a:extLst>
                  <a:ext uri="{FF2B5EF4-FFF2-40B4-BE49-F238E27FC236}">
                    <a16:creationId xmlns:a16="http://schemas.microsoft.com/office/drawing/2014/main" id="{94E834DE-7BCE-4F4E-AE26-CD5D09FB28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0" y="2529"/>
                <a:ext cx="391" cy="263"/>
                <a:chOff x="890" y="2529"/>
                <a:chExt cx="391" cy="263"/>
              </a:xfrm>
            </p:grpSpPr>
            <p:sp>
              <p:nvSpPr>
                <p:cNvPr id="61" name="Freeform 45">
                  <a:extLst>
                    <a:ext uri="{FF2B5EF4-FFF2-40B4-BE49-F238E27FC236}">
                      <a16:creationId xmlns:a16="http://schemas.microsoft.com/office/drawing/2014/main" id="{142B6A2D-5DAB-4DED-9121-6E5841246C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0" y="2529"/>
                  <a:ext cx="391" cy="263"/>
                </a:xfrm>
                <a:custGeom>
                  <a:avLst/>
                  <a:gdLst/>
                  <a:ahLst/>
                  <a:cxnLst>
                    <a:cxn ang="0">
                      <a:pos x="273" y="0"/>
                    </a:cxn>
                    <a:cxn ang="0">
                      <a:pos x="0" y="273"/>
                    </a:cxn>
                    <a:cxn ang="0">
                      <a:pos x="0" y="1911"/>
                    </a:cxn>
                    <a:cxn ang="0">
                      <a:pos x="273" y="2184"/>
                    </a:cxn>
                    <a:cxn ang="0">
                      <a:pos x="2986" y="2184"/>
                    </a:cxn>
                    <a:cxn ang="0">
                      <a:pos x="3259" y="1911"/>
                    </a:cxn>
                    <a:cxn ang="0">
                      <a:pos x="3259" y="273"/>
                    </a:cxn>
                    <a:cxn ang="0">
                      <a:pos x="2986" y="0"/>
                    </a:cxn>
                    <a:cxn ang="0">
                      <a:pos x="273" y="0"/>
                    </a:cxn>
                  </a:cxnLst>
                  <a:rect l="0" t="0" r="r" b="b"/>
                  <a:pathLst>
                    <a:path w="3259" h="2184">
                      <a:moveTo>
                        <a:pt x="273" y="0"/>
                      </a:moveTo>
                      <a:cubicBezTo>
                        <a:pt x="122" y="0"/>
                        <a:pt x="0" y="122"/>
                        <a:pt x="0" y="273"/>
                      </a:cubicBezTo>
                      <a:lnTo>
                        <a:pt x="0" y="1911"/>
                      </a:lnTo>
                      <a:cubicBezTo>
                        <a:pt x="0" y="2062"/>
                        <a:pt x="122" y="2184"/>
                        <a:pt x="273" y="2184"/>
                      </a:cubicBezTo>
                      <a:lnTo>
                        <a:pt x="2986" y="2184"/>
                      </a:lnTo>
                      <a:cubicBezTo>
                        <a:pt x="3137" y="2184"/>
                        <a:pt x="3259" y="2062"/>
                        <a:pt x="3259" y="1911"/>
                      </a:cubicBezTo>
                      <a:lnTo>
                        <a:pt x="3259" y="273"/>
                      </a:lnTo>
                      <a:cubicBezTo>
                        <a:pt x="3259" y="122"/>
                        <a:pt x="3137" y="0"/>
                        <a:pt x="2986" y="0"/>
                      </a:cubicBezTo>
                      <a:lnTo>
                        <a:pt x="273" y="0"/>
                      </a:lnTo>
                      <a:close/>
                    </a:path>
                  </a:pathLst>
                </a:custGeom>
                <a:solidFill>
                  <a:srgbClr val="FAFD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62" name="Freeform 46">
                  <a:extLst>
                    <a:ext uri="{FF2B5EF4-FFF2-40B4-BE49-F238E27FC236}">
                      <a16:creationId xmlns:a16="http://schemas.microsoft.com/office/drawing/2014/main" id="{FD586893-2656-4A6B-B436-C7CA4C6637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0" y="2529"/>
                  <a:ext cx="391" cy="263"/>
                </a:xfrm>
                <a:custGeom>
                  <a:avLst/>
                  <a:gdLst/>
                  <a:ahLst/>
                  <a:cxnLst>
                    <a:cxn ang="0">
                      <a:pos x="273" y="0"/>
                    </a:cxn>
                    <a:cxn ang="0">
                      <a:pos x="0" y="273"/>
                    </a:cxn>
                    <a:cxn ang="0">
                      <a:pos x="0" y="1911"/>
                    </a:cxn>
                    <a:cxn ang="0">
                      <a:pos x="273" y="2184"/>
                    </a:cxn>
                    <a:cxn ang="0">
                      <a:pos x="2986" y="2184"/>
                    </a:cxn>
                    <a:cxn ang="0">
                      <a:pos x="3259" y="1911"/>
                    </a:cxn>
                    <a:cxn ang="0">
                      <a:pos x="3259" y="273"/>
                    </a:cxn>
                    <a:cxn ang="0">
                      <a:pos x="2986" y="0"/>
                    </a:cxn>
                    <a:cxn ang="0">
                      <a:pos x="273" y="0"/>
                    </a:cxn>
                  </a:cxnLst>
                  <a:rect l="0" t="0" r="r" b="b"/>
                  <a:pathLst>
                    <a:path w="3259" h="2184">
                      <a:moveTo>
                        <a:pt x="273" y="0"/>
                      </a:moveTo>
                      <a:cubicBezTo>
                        <a:pt x="122" y="0"/>
                        <a:pt x="0" y="122"/>
                        <a:pt x="0" y="273"/>
                      </a:cubicBezTo>
                      <a:lnTo>
                        <a:pt x="0" y="1911"/>
                      </a:lnTo>
                      <a:cubicBezTo>
                        <a:pt x="0" y="2062"/>
                        <a:pt x="122" y="2184"/>
                        <a:pt x="273" y="2184"/>
                      </a:cubicBezTo>
                      <a:lnTo>
                        <a:pt x="2986" y="2184"/>
                      </a:lnTo>
                      <a:cubicBezTo>
                        <a:pt x="3137" y="2184"/>
                        <a:pt x="3259" y="2062"/>
                        <a:pt x="3259" y="1911"/>
                      </a:cubicBezTo>
                      <a:lnTo>
                        <a:pt x="3259" y="273"/>
                      </a:lnTo>
                      <a:cubicBezTo>
                        <a:pt x="3259" y="122"/>
                        <a:pt x="3137" y="0"/>
                        <a:pt x="2986" y="0"/>
                      </a:cubicBezTo>
                      <a:lnTo>
                        <a:pt x="273" y="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</p:grpSp>
          <p:grpSp>
            <p:nvGrpSpPr>
              <p:cNvPr id="52" name="Group 47">
                <a:extLst>
                  <a:ext uri="{FF2B5EF4-FFF2-40B4-BE49-F238E27FC236}">
                    <a16:creationId xmlns:a16="http://schemas.microsoft.com/office/drawing/2014/main" id="{E8E7D24B-DB80-4017-8BBB-FEA3A4D40A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98" y="2529"/>
                <a:ext cx="391" cy="263"/>
                <a:chOff x="1398" y="2529"/>
                <a:chExt cx="391" cy="263"/>
              </a:xfrm>
            </p:grpSpPr>
            <p:sp>
              <p:nvSpPr>
                <p:cNvPr id="59" name="Freeform 48">
                  <a:extLst>
                    <a:ext uri="{FF2B5EF4-FFF2-40B4-BE49-F238E27FC236}">
                      <a16:creationId xmlns:a16="http://schemas.microsoft.com/office/drawing/2014/main" id="{1285AA11-6700-47B0-89CD-FC582C733E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8" y="2529"/>
                  <a:ext cx="391" cy="263"/>
                </a:xfrm>
                <a:custGeom>
                  <a:avLst/>
                  <a:gdLst/>
                  <a:ahLst/>
                  <a:cxnLst>
                    <a:cxn ang="0">
                      <a:pos x="272" y="0"/>
                    </a:cxn>
                    <a:cxn ang="0">
                      <a:pos x="0" y="273"/>
                    </a:cxn>
                    <a:cxn ang="0">
                      <a:pos x="0" y="1911"/>
                    </a:cxn>
                    <a:cxn ang="0">
                      <a:pos x="272" y="2184"/>
                    </a:cxn>
                    <a:cxn ang="0">
                      <a:pos x="2986" y="2184"/>
                    </a:cxn>
                    <a:cxn ang="0">
                      <a:pos x="3258" y="1911"/>
                    </a:cxn>
                    <a:cxn ang="0">
                      <a:pos x="3258" y="273"/>
                    </a:cxn>
                    <a:cxn ang="0">
                      <a:pos x="2986" y="0"/>
                    </a:cxn>
                    <a:cxn ang="0">
                      <a:pos x="272" y="0"/>
                    </a:cxn>
                  </a:cxnLst>
                  <a:rect l="0" t="0" r="r" b="b"/>
                  <a:pathLst>
                    <a:path w="3258" h="2184">
                      <a:moveTo>
                        <a:pt x="272" y="0"/>
                      </a:moveTo>
                      <a:cubicBezTo>
                        <a:pt x="122" y="0"/>
                        <a:pt x="0" y="122"/>
                        <a:pt x="0" y="273"/>
                      </a:cubicBezTo>
                      <a:lnTo>
                        <a:pt x="0" y="1911"/>
                      </a:lnTo>
                      <a:cubicBezTo>
                        <a:pt x="0" y="2062"/>
                        <a:pt x="122" y="2184"/>
                        <a:pt x="272" y="2184"/>
                      </a:cubicBezTo>
                      <a:lnTo>
                        <a:pt x="2986" y="2184"/>
                      </a:lnTo>
                      <a:cubicBezTo>
                        <a:pt x="3136" y="2184"/>
                        <a:pt x="3258" y="2062"/>
                        <a:pt x="3258" y="1911"/>
                      </a:cubicBezTo>
                      <a:lnTo>
                        <a:pt x="3258" y="273"/>
                      </a:lnTo>
                      <a:cubicBezTo>
                        <a:pt x="3258" y="122"/>
                        <a:pt x="3136" y="0"/>
                        <a:pt x="2986" y="0"/>
                      </a:cubicBezTo>
                      <a:lnTo>
                        <a:pt x="272" y="0"/>
                      </a:lnTo>
                      <a:close/>
                    </a:path>
                  </a:pathLst>
                </a:custGeom>
                <a:solidFill>
                  <a:srgbClr val="FAFD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60" name="Freeform 49">
                  <a:extLst>
                    <a:ext uri="{FF2B5EF4-FFF2-40B4-BE49-F238E27FC236}">
                      <a16:creationId xmlns:a16="http://schemas.microsoft.com/office/drawing/2014/main" id="{818B798F-932A-452D-ADDE-3D1BCB33C1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8" y="2529"/>
                  <a:ext cx="391" cy="263"/>
                </a:xfrm>
                <a:custGeom>
                  <a:avLst/>
                  <a:gdLst/>
                  <a:ahLst/>
                  <a:cxnLst>
                    <a:cxn ang="0">
                      <a:pos x="272" y="0"/>
                    </a:cxn>
                    <a:cxn ang="0">
                      <a:pos x="0" y="273"/>
                    </a:cxn>
                    <a:cxn ang="0">
                      <a:pos x="0" y="1911"/>
                    </a:cxn>
                    <a:cxn ang="0">
                      <a:pos x="272" y="2184"/>
                    </a:cxn>
                    <a:cxn ang="0">
                      <a:pos x="2986" y="2184"/>
                    </a:cxn>
                    <a:cxn ang="0">
                      <a:pos x="3258" y="1911"/>
                    </a:cxn>
                    <a:cxn ang="0">
                      <a:pos x="3258" y="273"/>
                    </a:cxn>
                    <a:cxn ang="0">
                      <a:pos x="2986" y="0"/>
                    </a:cxn>
                    <a:cxn ang="0">
                      <a:pos x="272" y="0"/>
                    </a:cxn>
                  </a:cxnLst>
                  <a:rect l="0" t="0" r="r" b="b"/>
                  <a:pathLst>
                    <a:path w="3258" h="2184">
                      <a:moveTo>
                        <a:pt x="272" y="0"/>
                      </a:moveTo>
                      <a:cubicBezTo>
                        <a:pt x="122" y="0"/>
                        <a:pt x="0" y="122"/>
                        <a:pt x="0" y="273"/>
                      </a:cubicBezTo>
                      <a:lnTo>
                        <a:pt x="0" y="1911"/>
                      </a:lnTo>
                      <a:cubicBezTo>
                        <a:pt x="0" y="2062"/>
                        <a:pt x="122" y="2184"/>
                        <a:pt x="272" y="2184"/>
                      </a:cubicBezTo>
                      <a:lnTo>
                        <a:pt x="2986" y="2184"/>
                      </a:lnTo>
                      <a:cubicBezTo>
                        <a:pt x="3136" y="2184"/>
                        <a:pt x="3258" y="2062"/>
                        <a:pt x="3258" y="1911"/>
                      </a:cubicBezTo>
                      <a:lnTo>
                        <a:pt x="3258" y="273"/>
                      </a:lnTo>
                      <a:cubicBezTo>
                        <a:pt x="3258" y="122"/>
                        <a:pt x="3136" y="0"/>
                        <a:pt x="2986" y="0"/>
                      </a:cubicBezTo>
                      <a:lnTo>
                        <a:pt x="272" y="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</p:grpSp>
          <p:grpSp>
            <p:nvGrpSpPr>
              <p:cNvPr id="53" name="Group 50">
                <a:extLst>
                  <a:ext uri="{FF2B5EF4-FFF2-40B4-BE49-F238E27FC236}">
                    <a16:creationId xmlns:a16="http://schemas.microsoft.com/office/drawing/2014/main" id="{D1C6EE09-6F64-406C-BC9A-8FF62B223A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7" y="2529"/>
                <a:ext cx="389" cy="263"/>
                <a:chOff x="1907" y="2529"/>
                <a:chExt cx="389" cy="263"/>
              </a:xfrm>
            </p:grpSpPr>
            <p:sp>
              <p:nvSpPr>
                <p:cNvPr id="57" name="Freeform 51">
                  <a:extLst>
                    <a:ext uri="{FF2B5EF4-FFF2-40B4-BE49-F238E27FC236}">
                      <a16:creationId xmlns:a16="http://schemas.microsoft.com/office/drawing/2014/main" id="{6C04ECCD-4D69-4170-9E0A-154F0D78A2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7" y="2529"/>
                  <a:ext cx="389" cy="263"/>
                </a:xfrm>
                <a:custGeom>
                  <a:avLst/>
                  <a:gdLst/>
                  <a:ahLst/>
                  <a:cxnLst>
                    <a:cxn ang="0">
                      <a:pos x="273" y="0"/>
                    </a:cxn>
                    <a:cxn ang="0">
                      <a:pos x="0" y="273"/>
                    </a:cxn>
                    <a:cxn ang="0">
                      <a:pos x="0" y="1911"/>
                    </a:cxn>
                    <a:cxn ang="0">
                      <a:pos x="273" y="2184"/>
                    </a:cxn>
                    <a:cxn ang="0">
                      <a:pos x="2970" y="2184"/>
                    </a:cxn>
                    <a:cxn ang="0">
                      <a:pos x="3242" y="1911"/>
                    </a:cxn>
                    <a:cxn ang="0">
                      <a:pos x="3242" y="273"/>
                    </a:cxn>
                    <a:cxn ang="0">
                      <a:pos x="2970" y="0"/>
                    </a:cxn>
                    <a:cxn ang="0">
                      <a:pos x="273" y="0"/>
                    </a:cxn>
                  </a:cxnLst>
                  <a:rect l="0" t="0" r="r" b="b"/>
                  <a:pathLst>
                    <a:path w="3242" h="2184">
                      <a:moveTo>
                        <a:pt x="273" y="0"/>
                      </a:moveTo>
                      <a:cubicBezTo>
                        <a:pt x="122" y="0"/>
                        <a:pt x="0" y="122"/>
                        <a:pt x="0" y="273"/>
                      </a:cubicBezTo>
                      <a:lnTo>
                        <a:pt x="0" y="1911"/>
                      </a:lnTo>
                      <a:cubicBezTo>
                        <a:pt x="0" y="2062"/>
                        <a:pt x="122" y="2184"/>
                        <a:pt x="273" y="2184"/>
                      </a:cubicBezTo>
                      <a:lnTo>
                        <a:pt x="2970" y="2184"/>
                      </a:lnTo>
                      <a:cubicBezTo>
                        <a:pt x="3120" y="2184"/>
                        <a:pt x="3242" y="2062"/>
                        <a:pt x="3242" y="1911"/>
                      </a:cubicBezTo>
                      <a:lnTo>
                        <a:pt x="3242" y="273"/>
                      </a:lnTo>
                      <a:cubicBezTo>
                        <a:pt x="3242" y="122"/>
                        <a:pt x="3120" y="0"/>
                        <a:pt x="2970" y="0"/>
                      </a:cubicBezTo>
                      <a:lnTo>
                        <a:pt x="273" y="0"/>
                      </a:lnTo>
                      <a:close/>
                    </a:path>
                  </a:pathLst>
                </a:custGeom>
                <a:solidFill>
                  <a:srgbClr val="FAFD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58" name="Freeform 52">
                  <a:extLst>
                    <a:ext uri="{FF2B5EF4-FFF2-40B4-BE49-F238E27FC236}">
                      <a16:creationId xmlns:a16="http://schemas.microsoft.com/office/drawing/2014/main" id="{7B5F4E80-63B5-4D6D-AE00-27D5423D92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7" y="2529"/>
                  <a:ext cx="389" cy="263"/>
                </a:xfrm>
                <a:custGeom>
                  <a:avLst/>
                  <a:gdLst/>
                  <a:ahLst/>
                  <a:cxnLst>
                    <a:cxn ang="0">
                      <a:pos x="273" y="0"/>
                    </a:cxn>
                    <a:cxn ang="0">
                      <a:pos x="0" y="273"/>
                    </a:cxn>
                    <a:cxn ang="0">
                      <a:pos x="0" y="1911"/>
                    </a:cxn>
                    <a:cxn ang="0">
                      <a:pos x="273" y="2184"/>
                    </a:cxn>
                    <a:cxn ang="0">
                      <a:pos x="2970" y="2184"/>
                    </a:cxn>
                    <a:cxn ang="0">
                      <a:pos x="3242" y="1911"/>
                    </a:cxn>
                    <a:cxn ang="0">
                      <a:pos x="3242" y="273"/>
                    </a:cxn>
                    <a:cxn ang="0">
                      <a:pos x="2970" y="0"/>
                    </a:cxn>
                    <a:cxn ang="0">
                      <a:pos x="273" y="0"/>
                    </a:cxn>
                  </a:cxnLst>
                  <a:rect l="0" t="0" r="r" b="b"/>
                  <a:pathLst>
                    <a:path w="3242" h="2184">
                      <a:moveTo>
                        <a:pt x="273" y="0"/>
                      </a:moveTo>
                      <a:cubicBezTo>
                        <a:pt x="122" y="0"/>
                        <a:pt x="0" y="122"/>
                        <a:pt x="0" y="273"/>
                      </a:cubicBezTo>
                      <a:lnTo>
                        <a:pt x="0" y="1911"/>
                      </a:lnTo>
                      <a:cubicBezTo>
                        <a:pt x="0" y="2062"/>
                        <a:pt x="122" y="2184"/>
                        <a:pt x="273" y="2184"/>
                      </a:cubicBezTo>
                      <a:lnTo>
                        <a:pt x="2970" y="2184"/>
                      </a:lnTo>
                      <a:cubicBezTo>
                        <a:pt x="3120" y="2184"/>
                        <a:pt x="3242" y="2062"/>
                        <a:pt x="3242" y="1911"/>
                      </a:cubicBezTo>
                      <a:lnTo>
                        <a:pt x="3242" y="273"/>
                      </a:lnTo>
                      <a:cubicBezTo>
                        <a:pt x="3242" y="122"/>
                        <a:pt x="3120" y="0"/>
                        <a:pt x="2970" y="0"/>
                      </a:cubicBezTo>
                      <a:lnTo>
                        <a:pt x="273" y="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8EC2EC72-95A5-4F4A-9358-E71B0C9030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15" y="2106"/>
                <a:ext cx="392" cy="264"/>
                <a:chOff x="1615" y="2106"/>
                <a:chExt cx="392" cy="264"/>
              </a:xfrm>
            </p:grpSpPr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444D80D6-F470-4EA6-A2F9-76A5CE7144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5" y="2106"/>
                  <a:ext cx="392" cy="264"/>
                </a:xfrm>
                <a:custGeom>
                  <a:avLst/>
                  <a:gdLst/>
                  <a:ahLst/>
                  <a:cxnLst>
                    <a:cxn ang="0">
                      <a:pos x="274" y="0"/>
                    </a:cxn>
                    <a:cxn ang="0">
                      <a:pos x="0" y="274"/>
                    </a:cxn>
                    <a:cxn ang="0">
                      <a:pos x="0" y="1918"/>
                    </a:cxn>
                    <a:cxn ang="0">
                      <a:pos x="274" y="2192"/>
                    </a:cxn>
                    <a:cxn ang="0">
                      <a:pos x="2993" y="2192"/>
                    </a:cxn>
                    <a:cxn ang="0">
                      <a:pos x="3267" y="1918"/>
                    </a:cxn>
                    <a:cxn ang="0">
                      <a:pos x="3267" y="274"/>
                    </a:cxn>
                    <a:cxn ang="0">
                      <a:pos x="2993" y="0"/>
                    </a:cxn>
                    <a:cxn ang="0">
                      <a:pos x="274" y="0"/>
                    </a:cxn>
                  </a:cxnLst>
                  <a:rect l="0" t="0" r="r" b="b"/>
                  <a:pathLst>
                    <a:path w="3267" h="2192">
                      <a:moveTo>
                        <a:pt x="274" y="0"/>
                      </a:moveTo>
                      <a:cubicBezTo>
                        <a:pt x="123" y="0"/>
                        <a:pt x="0" y="123"/>
                        <a:pt x="0" y="274"/>
                      </a:cubicBezTo>
                      <a:lnTo>
                        <a:pt x="0" y="1918"/>
                      </a:lnTo>
                      <a:cubicBezTo>
                        <a:pt x="0" y="2069"/>
                        <a:pt x="123" y="2192"/>
                        <a:pt x="274" y="2192"/>
                      </a:cubicBezTo>
                      <a:lnTo>
                        <a:pt x="2993" y="2192"/>
                      </a:lnTo>
                      <a:cubicBezTo>
                        <a:pt x="3144" y="2192"/>
                        <a:pt x="3267" y="2069"/>
                        <a:pt x="3267" y="1918"/>
                      </a:cubicBezTo>
                      <a:lnTo>
                        <a:pt x="3267" y="274"/>
                      </a:lnTo>
                      <a:cubicBezTo>
                        <a:pt x="3267" y="123"/>
                        <a:pt x="3144" y="0"/>
                        <a:pt x="2993" y="0"/>
                      </a:cubicBezTo>
                      <a:lnTo>
                        <a:pt x="274" y="0"/>
                      </a:lnTo>
                      <a:close/>
                    </a:path>
                  </a:pathLst>
                </a:custGeom>
                <a:solidFill>
                  <a:srgbClr val="FAFD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A9E64A9D-05AC-441F-9049-964D7F0D1B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5" y="2106"/>
                  <a:ext cx="392" cy="264"/>
                </a:xfrm>
                <a:custGeom>
                  <a:avLst/>
                  <a:gdLst/>
                  <a:ahLst/>
                  <a:cxnLst>
                    <a:cxn ang="0">
                      <a:pos x="274" y="0"/>
                    </a:cxn>
                    <a:cxn ang="0">
                      <a:pos x="0" y="274"/>
                    </a:cxn>
                    <a:cxn ang="0">
                      <a:pos x="0" y="1918"/>
                    </a:cxn>
                    <a:cxn ang="0">
                      <a:pos x="274" y="2192"/>
                    </a:cxn>
                    <a:cxn ang="0">
                      <a:pos x="2993" y="2192"/>
                    </a:cxn>
                    <a:cxn ang="0">
                      <a:pos x="3267" y="1918"/>
                    </a:cxn>
                    <a:cxn ang="0">
                      <a:pos x="3267" y="274"/>
                    </a:cxn>
                    <a:cxn ang="0">
                      <a:pos x="2993" y="0"/>
                    </a:cxn>
                    <a:cxn ang="0">
                      <a:pos x="274" y="0"/>
                    </a:cxn>
                  </a:cxnLst>
                  <a:rect l="0" t="0" r="r" b="b"/>
                  <a:pathLst>
                    <a:path w="3267" h="2192">
                      <a:moveTo>
                        <a:pt x="274" y="0"/>
                      </a:moveTo>
                      <a:cubicBezTo>
                        <a:pt x="123" y="0"/>
                        <a:pt x="0" y="123"/>
                        <a:pt x="0" y="274"/>
                      </a:cubicBezTo>
                      <a:lnTo>
                        <a:pt x="0" y="1918"/>
                      </a:lnTo>
                      <a:cubicBezTo>
                        <a:pt x="0" y="2069"/>
                        <a:pt x="123" y="2192"/>
                        <a:pt x="274" y="2192"/>
                      </a:cubicBezTo>
                      <a:lnTo>
                        <a:pt x="2993" y="2192"/>
                      </a:lnTo>
                      <a:cubicBezTo>
                        <a:pt x="3144" y="2192"/>
                        <a:pt x="3267" y="2069"/>
                        <a:pt x="3267" y="1918"/>
                      </a:cubicBezTo>
                      <a:lnTo>
                        <a:pt x="3267" y="274"/>
                      </a:lnTo>
                      <a:cubicBezTo>
                        <a:pt x="3267" y="123"/>
                        <a:pt x="3144" y="0"/>
                        <a:pt x="2993" y="0"/>
                      </a:cubicBezTo>
                      <a:lnTo>
                        <a:pt x="274" y="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</p:grpSp>
        </p:grpSp>
        <p:sp>
          <p:nvSpPr>
            <p:cNvPr id="20" name="Rectangle 56">
              <a:extLst>
                <a:ext uri="{FF2B5EF4-FFF2-40B4-BE49-F238E27FC236}">
                  <a16:creationId xmlns:a16="http://schemas.microsoft.com/office/drawing/2014/main" id="{2BE60D4A-87D1-4F9F-ACD4-6C25E24D0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6" y="1952"/>
              <a:ext cx="320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700" b="1">
                  <a:solidFill>
                    <a:srgbClr val="FFFFFF"/>
                  </a:solidFill>
                  <a:latin typeface="Arial" panose="020B0604020202020204" pitchFamily="34" charset="0"/>
                  <a:ea typeface="ＭＳ Ｐゴシック"/>
                  <a:cs typeface="Arial"/>
                </a:rPr>
                <a:t>NEW</a:t>
              </a: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grpSp>
          <p:nvGrpSpPr>
            <p:cNvPr id="21" name="Group 57">
              <a:extLst>
                <a:ext uri="{FF2B5EF4-FFF2-40B4-BE49-F238E27FC236}">
                  <a16:creationId xmlns:a16="http://schemas.microsoft.com/office/drawing/2014/main" id="{F837E2FA-56AB-4D38-88B0-9F673997D0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6" y="1712"/>
              <a:ext cx="1229" cy="1107"/>
              <a:chOff x="3476" y="1712"/>
              <a:chExt cx="1229" cy="1107"/>
            </a:xfrm>
          </p:grpSpPr>
          <p:grpSp>
            <p:nvGrpSpPr>
              <p:cNvPr id="25" name="Group 58">
                <a:extLst>
                  <a:ext uri="{FF2B5EF4-FFF2-40B4-BE49-F238E27FC236}">
                    <a16:creationId xmlns:a16="http://schemas.microsoft.com/office/drawing/2014/main" id="{D63AA74B-43AC-445D-B625-28A2924CA0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48" y="1814"/>
                <a:ext cx="379" cy="468"/>
                <a:chOff x="3748" y="1814"/>
                <a:chExt cx="379" cy="468"/>
              </a:xfrm>
            </p:grpSpPr>
            <p:sp>
              <p:nvSpPr>
                <p:cNvPr id="41" name="Line 59">
                  <a:extLst>
                    <a:ext uri="{FF2B5EF4-FFF2-40B4-BE49-F238E27FC236}">
                      <a16:creationId xmlns:a16="http://schemas.microsoft.com/office/drawing/2014/main" id="{2B7D1276-091B-4C76-8249-6F51AFA4E8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64" y="1830"/>
                  <a:ext cx="363" cy="45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42" name="Line 60">
                  <a:extLst>
                    <a:ext uri="{FF2B5EF4-FFF2-40B4-BE49-F238E27FC236}">
                      <a16:creationId xmlns:a16="http://schemas.microsoft.com/office/drawing/2014/main" id="{B6BDD20C-B2D5-4B67-BB71-1BCFEEB1F7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48" y="1814"/>
                  <a:ext cx="363" cy="452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</p:grpSp>
          <p:sp>
            <p:nvSpPr>
              <p:cNvPr id="26" name="Line 61">
                <a:extLst>
                  <a:ext uri="{FF2B5EF4-FFF2-40B4-BE49-F238E27FC236}">
                    <a16:creationId xmlns:a16="http://schemas.microsoft.com/office/drawing/2014/main" id="{BB7E02F3-93DC-4037-99A1-24958DC4B3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3" y="2273"/>
                <a:ext cx="346" cy="407"/>
              </a:xfrm>
              <a:prstGeom prst="line">
                <a:avLst/>
              </a:prstGeom>
              <a:noFill/>
              <a:ln w="28575">
                <a:solidFill>
                  <a:srgbClr val="FAFD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  <p:sp>
            <p:nvSpPr>
              <p:cNvPr id="27" name="Line 62">
                <a:extLst>
                  <a:ext uri="{FF2B5EF4-FFF2-40B4-BE49-F238E27FC236}">
                    <a16:creationId xmlns:a16="http://schemas.microsoft.com/office/drawing/2014/main" id="{2B34F07E-AA0F-4986-9E99-270EAA76EC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13" y="2333"/>
                <a:ext cx="525" cy="406"/>
              </a:xfrm>
              <a:prstGeom prst="line">
                <a:avLst/>
              </a:prstGeom>
              <a:noFill/>
              <a:ln w="28575">
                <a:solidFill>
                  <a:srgbClr val="FAFD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  <p:grpSp>
            <p:nvGrpSpPr>
              <p:cNvPr id="28" name="Group 63">
                <a:extLst>
                  <a:ext uri="{FF2B5EF4-FFF2-40B4-BE49-F238E27FC236}">
                    <a16:creationId xmlns:a16="http://schemas.microsoft.com/office/drawing/2014/main" id="{8FB367A6-672E-402D-82C8-F11F3ECD63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76" y="1712"/>
                <a:ext cx="594" cy="253"/>
                <a:chOff x="3476" y="1712"/>
                <a:chExt cx="594" cy="253"/>
              </a:xfrm>
            </p:grpSpPr>
            <p:sp>
              <p:nvSpPr>
                <p:cNvPr id="39" name="Freeform 64">
                  <a:extLst>
                    <a:ext uri="{FF2B5EF4-FFF2-40B4-BE49-F238E27FC236}">
                      <a16:creationId xmlns:a16="http://schemas.microsoft.com/office/drawing/2014/main" id="{625CF5C0-51E6-4F4C-9716-4E5CD59857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6" y="1712"/>
                  <a:ext cx="594" cy="253"/>
                </a:xfrm>
                <a:custGeom>
                  <a:avLst/>
                  <a:gdLst/>
                  <a:ahLst/>
                  <a:cxnLst>
                    <a:cxn ang="0">
                      <a:pos x="131" y="0"/>
                    </a:cxn>
                    <a:cxn ang="0">
                      <a:pos x="0" y="131"/>
                    </a:cxn>
                    <a:cxn ang="0">
                      <a:pos x="0" y="919"/>
                    </a:cxn>
                    <a:cxn ang="0">
                      <a:pos x="131" y="1050"/>
                    </a:cxn>
                    <a:cxn ang="0">
                      <a:pos x="2344" y="1050"/>
                    </a:cxn>
                    <a:cxn ang="0">
                      <a:pos x="2475" y="919"/>
                    </a:cxn>
                    <a:cxn ang="0">
                      <a:pos x="2475" y="131"/>
                    </a:cxn>
                    <a:cxn ang="0">
                      <a:pos x="2344" y="0"/>
                    </a:cxn>
                    <a:cxn ang="0">
                      <a:pos x="131" y="0"/>
                    </a:cxn>
                  </a:cxnLst>
                  <a:rect l="0" t="0" r="r" b="b"/>
                  <a:pathLst>
                    <a:path w="2475" h="1050">
                      <a:moveTo>
                        <a:pt x="131" y="0"/>
                      </a:moveTo>
                      <a:cubicBezTo>
                        <a:pt x="59" y="0"/>
                        <a:pt x="0" y="58"/>
                        <a:pt x="0" y="131"/>
                      </a:cubicBezTo>
                      <a:lnTo>
                        <a:pt x="0" y="919"/>
                      </a:lnTo>
                      <a:cubicBezTo>
                        <a:pt x="0" y="991"/>
                        <a:pt x="59" y="1050"/>
                        <a:pt x="131" y="1050"/>
                      </a:cubicBezTo>
                      <a:lnTo>
                        <a:pt x="2344" y="1050"/>
                      </a:lnTo>
                      <a:cubicBezTo>
                        <a:pt x="2416" y="1050"/>
                        <a:pt x="2475" y="991"/>
                        <a:pt x="2475" y="919"/>
                      </a:cubicBezTo>
                      <a:lnTo>
                        <a:pt x="2475" y="131"/>
                      </a:lnTo>
                      <a:cubicBezTo>
                        <a:pt x="2475" y="58"/>
                        <a:pt x="2416" y="0"/>
                        <a:pt x="2344" y="0"/>
                      </a:cubicBez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FAFD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40" name="Freeform 65">
                  <a:extLst>
                    <a:ext uri="{FF2B5EF4-FFF2-40B4-BE49-F238E27FC236}">
                      <a16:creationId xmlns:a16="http://schemas.microsoft.com/office/drawing/2014/main" id="{EC52D3FA-43D2-4C20-8EE3-3A10B149F4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6" y="1712"/>
                  <a:ext cx="594" cy="253"/>
                </a:xfrm>
                <a:custGeom>
                  <a:avLst/>
                  <a:gdLst/>
                  <a:ahLst/>
                  <a:cxnLst>
                    <a:cxn ang="0">
                      <a:pos x="131" y="0"/>
                    </a:cxn>
                    <a:cxn ang="0">
                      <a:pos x="0" y="131"/>
                    </a:cxn>
                    <a:cxn ang="0">
                      <a:pos x="0" y="919"/>
                    </a:cxn>
                    <a:cxn ang="0">
                      <a:pos x="131" y="1050"/>
                    </a:cxn>
                    <a:cxn ang="0">
                      <a:pos x="2344" y="1050"/>
                    </a:cxn>
                    <a:cxn ang="0">
                      <a:pos x="2475" y="919"/>
                    </a:cxn>
                    <a:cxn ang="0">
                      <a:pos x="2475" y="131"/>
                    </a:cxn>
                    <a:cxn ang="0">
                      <a:pos x="2344" y="0"/>
                    </a:cxn>
                    <a:cxn ang="0">
                      <a:pos x="131" y="0"/>
                    </a:cxn>
                  </a:cxnLst>
                  <a:rect l="0" t="0" r="r" b="b"/>
                  <a:pathLst>
                    <a:path w="2475" h="1050">
                      <a:moveTo>
                        <a:pt x="131" y="0"/>
                      </a:moveTo>
                      <a:cubicBezTo>
                        <a:pt x="59" y="0"/>
                        <a:pt x="0" y="58"/>
                        <a:pt x="0" y="131"/>
                      </a:cubicBezTo>
                      <a:lnTo>
                        <a:pt x="0" y="919"/>
                      </a:lnTo>
                      <a:cubicBezTo>
                        <a:pt x="0" y="991"/>
                        <a:pt x="59" y="1050"/>
                        <a:pt x="131" y="1050"/>
                      </a:cubicBezTo>
                      <a:lnTo>
                        <a:pt x="2344" y="1050"/>
                      </a:lnTo>
                      <a:cubicBezTo>
                        <a:pt x="2416" y="1050"/>
                        <a:pt x="2475" y="991"/>
                        <a:pt x="2475" y="919"/>
                      </a:cubicBezTo>
                      <a:lnTo>
                        <a:pt x="2475" y="131"/>
                      </a:lnTo>
                      <a:cubicBezTo>
                        <a:pt x="2475" y="58"/>
                        <a:pt x="2416" y="0"/>
                        <a:pt x="2344" y="0"/>
                      </a:cubicBezTo>
                      <a:lnTo>
                        <a:pt x="131" y="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</p:grpSp>
          <p:sp>
            <p:nvSpPr>
              <p:cNvPr id="29" name="Rectangle 66">
                <a:extLst>
                  <a:ext uri="{FF2B5EF4-FFF2-40B4-BE49-F238E27FC236}">
                    <a16:creationId xmlns:a16="http://schemas.microsoft.com/office/drawing/2014/main" id="{FB9BEA12-8B79-4635-A145-CA289B270E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0" y="1750"/>
                <a:ext cx="19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/>
                  </a:rPr>
                  <a:t>PS</a:t>
                </a: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  <p:grpSp>
            <p:nvGrpSpPr>
              <p:cNvPr id="30" name="Group 67">
                <a:extLst>
                  <a:ext uri="{FF2B5EF4-FFF2-40B4-BE49-F238E27FC236}">
                    <a16:creationId xmlns:a16="http://schemas.microsoft.com/office/drawing/2014/main" id="{146B38C1-D670-4A17-819A-0F47367720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07" y="2556"/>
                <a:ext cx="391" cy="263"/>
                <a:chOff x="3807" y="2556"/>
                <a:chExt cx="391" cy="263"/>
              </a:xfrm>
            </p:grpSpPr>
            <p:sp>
              <p:nvSpPr>
                <p:cNvPr id="37" name="Freeform 68">
                  <a:extLst>
                    <a:ext uri="{FF2B5EF4-FFF2-40B4-BE49-F238E27FC236}">
                      <a16:creationId xmlns:a16="http://schemas.microsoft.com/office/drawing/2014/main" id="{6B48852D-B3D3-4603-A80F-DFB21A2FA7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7" y="2556"/>
                  <a:ext cx="391" cy="263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136"/>
                    </a:cxn>
                    <a:cxn ang="0">
                      <a:pos x="0" y="955"/>
                    </a:cxn>
                    <a:cxn ang="0">
                      <a:pos x="136" y="1092"/>
                    </a:cxn>
                    <a:cxn ang="0">
                      <a:pos x="1493" y="1092"/>
                    </a:cxn>
                    <a:cxn ang="0">
                      <a:pos x="1629" y="955"/>
                    </a:cxn>
                    <a:cxn ang="0">
                      <a:pos x="1629" y="136"/>
                    </a:cxn>
                    <a:cxn ang="0">
                      <a:pos x="1493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1629" h="1092">
                      <a:moveTo>
                        <a:pt x="136" y="0"/>
                      </a:moveTo>
                      <a:cubicBezTo>
                        <a:pt x="61" y="0"/>
                        <a:pt x="0" y="61"/>
                        <a:pt x="0" y="136"/>
                      </a:cubicBezTo>
                      <a:lnTo>
                        <a:pt x="0" y="955"/>
                      </a:lnTo>
                      <a:cubicBezTo>
                        <a:pt x="0" y="1031"/>
                        <a:pt x="61" y="1092"/>
                        <a:pt x="136" y="1092"/>
                      </a:cubicBezTo>
                      <a:lnTo>
                        <a:pt x="1493" y="1092"/>
                      </a:lnTo>
                      <a:cubicBezTo>
                        <a:pt x="1568" y="1092"/>
                        <a:pt x="1629" y="1031"/>
                        <a:pt x="1629" y="955"/>
                      </a:cubicBezTo>
                      <a:lnTo>
                        <a:pt x="1629" y="136"/>
                      </a:lnTo>
                      <a:cubicBezTo>
                        <a:pt x="1629" y="61"/>
                        <a:pt x="1568" y="0"/>
                        <a:pt x="1493" y="0"/>
                      </a:cubicBezTo>
                      <a:lnTo>
                        <a:pt x="136" y="0"/>
                      </a:lnTo>
                      <a:close/>
                    </a:path>
                  </a:pathLst>
                </a:custGeom>
                <a:solidFill>
                  <a:srgbClr val="FAFD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38" name="Freeform 69">
                  <a:extLst>
                    <a:ext uri="{FF2B5EF4-FFF2-40B4-BE49-F238E27FC236}">
                      <a16:creationId xmlns:a16="http://schemas.microsoft.com/office/drawing/2014/main" id="{45A1AF37-CE41-496C-BB48-D900A96C98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7" y="2556"/>
                  <a:ext cx="391" cy="263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136"/>
                    </a:cxn>
                    <a:cxn ang="0">
                      <a:pos x="0" y="955"/>
                    </a:cxn>
                    <a:cxn ang="0">
                      <a:pos x="136" y="1092"/>
                    </a:cxn>
                    <a:cxn ang="0">
                      <a:pos x="1493" y="1092"/>
                    </a:cxn>
                    <a:cxn ang="0">
                      <a:pos x="1629" y="955"/>
                    </a:cxn>
                    <a:cxn ang="0">
                      <a:pos x="1629" y="136"/>
                    </a:cxn>
                    <a:cxn ang="0">
                      <a:pos x="1493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1629" h="1092">
                      <a:moveTo>
                        <a:pt x="136" y="0"/>
                      </a:moveTo>
                      <a:cubicBezTo>
                        <a:pt x="61" y="0"/>
                        <a:pt x="0" y="61"/>
                        <a:pt x="0" y="136"/>
                      </a:cubicBezTo>
                      <a:lnTo>
                        <a:pt x="0" y="955"/>
                      </a:lnTo>
                      <a:cubicBezTo>
                        <a:pt x="0" y="1031"/>
                        <a:pt x="61" y="1092"/>
                        <a:pt x="136" y="1092"/>
                      </a:cubicBezTo>
                      <a:lnTo>
                        <a:pt x="1493" y="1092"/>
                      </a:lnTo>
                      <a:cubicBezTo>
                        <a:pt x="1568" y="1092"/>
                        <a:pt x="1629" y="1031"/>
                        <a:pt x="1629" y="955"/>
                      </a:cubicBezTo>
                      <a:lnTo>
                        <a:pt x="1629" y="136"/>
                      </a:lnTo>
                      <a:cubicBezTo>
                        <a:pt x="1629" y="61"/>
                        <a:pt x="1568" y="0"/>
                        <a:pt x="1493" y="0"/>
                      </a:cubicBezTo>
                      <a:lnTo>
                        <a:pt x="136" y="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</p:grpSp>
          <p:grpSp>
            <p:nvGrpSpPr>
              <p:cNvPr id="31" name="Group 70">
                <a:extLst>
                  <a:ext uri="{FF2B5EF4-FFF2-40B4-BE49-F238E27FC236}">
                    <a16:creationId xmlns:a16="http://schemas.microsoft.com/office/drawing/2014/main" id="{54FEB232-AF45-485E-ADBC-A90ED352DD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6" y="2556"/>
                <a:ext cx="389" cy="263"/>
                <a:chOff x="4316" y="2556"/>
                <a:chExt cx="389" cy="263"/>
              </a:xfrm>
            </p:grpSpPr>
            <p:sp>
              <p:nvSpPr>
                <p:cNvPr id="35" name="Freeform 71">
                  <a:extLst>
                    <a:ext uri="{FF2B5EF4-FFF2-40B4-BE49-F238E27FC236}">
                      <a16:creationId xmlns:a16="http://schemas.microsoft.com/office/drawing/2014/main" id="{9A3F8FA6-3571-49FF-84F9-2D5B05C05D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6" y="2556"/>
                  <a:ext cx="389" cy="263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136"/>
                    </a:cxn>
                    <a:cxn ang="0">
                      <a:pos x="0" y="955"/>
                    </a:cxn>
                    <a:cxn ang="0">
                      <a:pos x="136" y="1092"/>
                    </a:cxn>
                    <a:cxn ang="0">
                      <a:pos x="1485" y="1092"/>
                    </a:cxn>
                    <a:cxn ang="0">
                      <a:pos x="1621" y="955"/>
                    </a:cxn>
                    <a:cxn ang="0">
                      <a:pos x="1621" y="136"/>
                    </a:cxn>
                    <a:cxn ang="0">
                      <a:pos x="1485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1621" h="1092">
                      <a:moveTo>
                        <a:pt x="136" y="0"/>
                      </a:moveTo>
                      <a:cubicBezTo>
                        <a:pt x="61" y="0"/>
                        <a:pt x="0" y="61"/>
                        <a:pt x="0" y="136"/>
                      </a:cubicBezTo>
                      <a:lnTo>
                        <a:pt x="0" y="955"/>
                      </a:lnTo>
                      <a:cubicBezTo>
                        <a:pt x="0" y="1031"/>
                        <a:pt x="61" y="1092"/>
                        <a:pt x="136" y="1092"/>
                      </a:cubicBezTo>
                      <a:lnTo>
                        <a:pt x="1485" y="1092"/>
                      </a:lnTo>
                      <a:cubicBezTo>
                        <a:pt x="1560" y="1092"/>
                        <a:pt x="1621" y="1031"/>
                        <a:pt x="1621" y="955"/>
                      </a:cubicBezTo>
                      <a:lnTo>
                        <a:pt x="1621" y="136"/>
                      </a:lnTo>
                      <a:cubicBezTo>
                        <a:pt x="1621" y="61"/>
                        <a:pt x="1560" y="0"/>
                        <a:pt x="1485" y="0"/>
                      </a:cubicBezTo>
                      <a:lnTo>
                        <a:pt x="136" y="0"/>
                      </a:lnTo>
                      <a:close/>
                    </a:path>
                  </a:pathLst>
                </a:custGeom>
                <a:solidFill>
                  <a:srgbClr val="FAFD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36" name="Freeform 72">
                  <a:extLst>
                    <a:ext uri="{FF2B5EF4-FFF2-40B4-BE49-F238E27FC236}">
                      <a16:creationId xmlns:a16="http://schemas.microsoft.com/office/drawing/2014/main" id="{479717CF-6B9D-418A-B169-826EFC221C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6" y="2556"/>
                  <a:ext cx="389" cy="263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136"/>
                    </a:cxn>
                    <a:cxn ang="0">
                      <a:pos x="0" y="955"/>
                    </a:cxn>
                    <a:cxn ang="0">
                      <a:pos x="136" y="1092"/>
                    </a:cxn>
                    <a:cxn ang="0">
                      <a:pos x="1485" y="1092"/>
                    </a:cxn>
                    <a:cxn ang="0">
                      <a:pos x="1621" y="955"/>
                    </a:cxn>
                    <a:cxn ang="0">
                      <a:pos x="1621" y="136"/>
                    </a:cxn>
                    <a:cxn ang="0">
                      <a:pos x="1485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1621" h="1092">
                      <a:moveTo>
                        <a:pt x="136" y="0"/>
                      </a:moveTo>
                      <a:cubicBezTo>
                        <a:pt x="61" y="0"/>
                        <a:pt x="0" y="61"/>
                        <a:pt x="0" y="136"/>
                      </a:cubicBezTo>
                      <a:lnTo>
                        <a:pt x="0" y="955"/>
                      </a:lnTo>
                      <a:cubicBezTo>
                        <a:pt x="0" y="1031"/>
                        <a:pt x="61" y="1092"/>
                        <a:pt x="136" y="1092"/>
                      </a:cubicBezTo>
                      <a:lnTo>
                        <a:pt x="1485" y="1092"/>
                      </a:lnTo>
                      <a:cubicBezTo>
                        <a:pt x="1560" y="1092"/>
                        <a:pt x="1621" y="1031"/>
                        <a:pt x="1621" y="955"/>
                      </a:cubicBezTo>
                      <a:lnTo>
                        <a:pt x="1621" y="136"/>
                      </a:lnTo>
                      <a:cubicBezTo>
                        <a:pt x="1621" y="61"/>
                        <a:pt x="1560" y="0"/>
                        <a:pt x="1485" y="0"/>
                      </a:cubicBezTo>
                      <a:lnTo>
                        <a:pt x="136" y="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</p:grpSp>
          <p:grpSp>
            <p:nvGrpSpPr>
              <p:cNvPr id="32" name="Group 73">
                <a:extLst>
                  <a:ext uri="{FF2B5EF4-FFF2-40B4-BE49-F238E27FC236}">
                    <a16:creationId xmlns:a16="http://schemas.microsoft.com/office/drawing/2014/main" id="{2E03F13E-FFF1-4EDA-9897-573DB934EC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24" y="2134"/>
                <a:ext cx="392" cy="264"/>
                <a:chOff x="4024" y="2134"/>
                <a:chExt cx="392" cy="264"/>
              </a:xfrm>
            </p:grpSpPr>
            <p:sp>
              <p:nvSpPr>
                <p:cNvPr id="33" name="Freeform 74">
                  <a:extLst>
                    <a:ext uri="{FF2B5EF4-FFF2-40B4-BE49-F238E27FC236}">
                      <a16:creationId xmlns:a16="http://schemas.microsoft.com/office/drawing/2014/main" id="{C04E1B68-48B4-4FDE-B082-07554ABB05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4" y="2134"/>
                  <a:ext cx="392" cy="264"/>
                </a:xfrm>
                <a:custGeom>
                  <a:avLst/>
                  <a:gdLst/>
                  <a:ahLst/>
                  <a:cxnLst>
                    <a:cxn ang="0">
                      <a:pos x="137" y="0"/>
                    </a:cxn>
                    <a:cxn ang="0">
                      <a:pos x="0" y="137"/>
                    </a:cxn>
                    <a:cxn ang="0">
                      <a:pos x="0" y="959"/>
                    </a:cxn>
                    <a:cxn ang="0">
                      <a:pos x="137" y="1096"/>
                    </a:cxn>
                    <a:cxn ang="0">
                      <a:pos x="1497" y="1096"/>
                    </a:cxn>
                    <a:cxn ang="0">
                      <a:pos x="1634" y="959"/>
                    </a:cxn>
                    <a:cxn ang="0">
                      <a:pos x="1634" y="137"/>
                    </a:cxn>
                    <a:cxn ang="0">
                      <a:pos x="1497" y="0"/>
                    </a:cxn>
                    <a:cxn ang="0">
                      <a:pos x="137" y="0"/>
                    </a:cxn>
                  </a:cxnLst>
                  <a:rect l="0" t="0" r="r" b="b"/>
                  <a:pathLst>
                    <a:path w="1634" h="1096">
                      <a:moveTo>
                        <a:pt x="137" y="0"/>
                      </a:moveTo>
                      <a:cubicBezTo>
                        <a:pt x="62" y="0"/>
                        <a:pt x="0" y="61"/>
                        <a:pt x="0" y="137"/>
                      </a:cubicBezTo>
                      <a:lnTo>
                        <a:pt x="0" y="959"/>
                      </a:lnTo>
                      <a:cubicBezTo>
                        <a:pt x="0" y="1034"/>
                        <a:pt x="62" y="1096"/>
                        <a:pt x="137" y="1096"/>
                      </a:cubicBezTo>
                      <a:lnTo>
                        <a:pt x="1497" y="1096"/>
                      </a:lnTo>
                      <a:cubicBezTo>
                        <a:pt x="1572" y="1096"/>
                        <a:pt x="1634" y="1034"/>
                        <a:pt x="1634" y="959"/>
                      </a:cubicBezTo>
                      <a:lnTo>
                        <a:pt x="1634" y="137"/>
                      </a:lnTo>
                      <a:cubicBezTo>
                        <a:pt x="1634" y="61"/>
                        <a:pt x="1572" y="0"/>
                        <a:pt x="1497" y="0"/>
                      </a:cubicBezTo>
                      <a:lnTo>
                        <a:pt x="137" y="0"/>
                      </a:lnTo>
                      <a:close/>
                    </a:path>
                  </a:pathLst>
                </a:custGeom>
                <a:solidFill>
                  <a:srgbClr val="FAFD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34" name="Freeform 75">
                  <a:extLst>
                    <a:ext uri="{FF2B5EF4-FFF2-40B4-BE49-F238E27FC236}">
                      <a16:creationId xmlns:a16="http://schemas.microsoft.com/office/drawing/2014/main" id="{F8A1AA12-8780-49F4-9E30-A0F9F7BA78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4" y="2134"/>
                  <a:ext cx="392" cy="264"/>
                </a:xfrm>
                <a:custGeom>
                  <a:avLst/>
                  <a:gdLst/>
                  <a:ahLst/>
                  <a:cxnLst>
                    <a:cxn ang="0">
                      <a:pos x="137" y="0"/>
                    </a:cxn>
                    <a:cxn ang="0">
                      <a:pos x="0" y="137"/>
                    </a:cxn>
                    <a:cxn ang="0">
                      <a:pos x="0" y="959"/>
                    </a:cxn>
                    <a:cxn ang="0">
                      <a:pos x="137" y="1096"/>
                    </a:cxn>
                    <a:cxn ang="0">
                      <a:pos x="1497" y="1096"/>
                    </a:cxn>
                    <a:cxn ang="0">
                      <a:pos x="1634" y="959"/>
                    </a:cxn>
                    <a:cxn ang="0">
                      <a:pos x="1634" y="137"/>
                    </a:cxn>
                    <a:cxn ang="0">
                      <a:pos x="1497" y="0"/>
                    </a:cxn>
                    <a:cxn ang="0">
                      <a:pos x="137" y="0"/>
                    </a:cxn>
                  </a:cxnLst>
                  <a:rect l="0" t="0" r="r" b="b"/>
                  <a:pathLst>
                    <a:path w="1634" h="1096">
                      <a:moveTo>
                        <a:pt x="137" y="0"/>
                      </a:moveTo>
                      <a:cubicBezTo>
                        <a:pt x="62" y="0"/>
                        <a:pt x="0" y="61"/>
                        <a:pt x="0" y="137"/>
                      </a:cubicBezTo>
                      <a:lnTo>
                        <a:pt x="0" y="959"/>
                      </a:lnTo>
                      <a:cubicBezTo>
                        <a:pt x="0" y="1034"/>
                        <a:pt x="62" y="1096"/>
                        <a:pt x="137" y="1096"/>
                      </a:cubicBezTo>
                      <a:lnTo>
                        <a:pt x="1497" y="1096"/>
                      </a:lnTo>
                      <a:cubicBezTo>
                        <a:pt x="1572" y="1096"/>
                        <a:pt x="1634" y="1034"/>
                        <a:pt x="1634" y="959"/>
                      </a:cubicBezTo>
                      <a:lnTo>
                        <a:pt x="1634" y="137"/>
                      </a:lnTo>
                      <a:cubicBezTo>
                        <a:pt x="1634" y="61"/>
                        <a:pt x="1572" y="0"/>
                        <a:pt x="1497" y="0"/>
                      </a:cubicBezTo>
                      <a:lnTo>
                        <a:pt x="137" y="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</p:grpSp>
        </p:grpSp>
        <p:grpSp>
          <p:nvGrpSpPr>
            <p:cNvPr id="22" name="Group 76">
              <a:extLst>
                <a:ext uri="{FF2B5EF4-FFF2-40B4-BE49-F238E27FC236}">
                  <a16:creationId xmlns:a16="http://schemas.microsoft.com/office/drawing/2014/main" id="{57A7407C-66C4-4173-8B2C-ECD75E3BAB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97" y="2917"/>
              <a:ext cx="390" cy="263"/>
              <a:chOff x="4697" y="2917"/>
              <a:chExt cx="390" cy="263"/>
            </a:xfrm>
          </p:grpSpPr>
          <p:sp>
            <p:nvSpPr>
              <p:cNvPr id="23" name="Freeform 77">
                <a:extLst>
                  <a:ext uri="{FF2B5EF4-FFF2-40B4-BE49-F238E27FC236}">
                    <a16:creationId xmlns:a16="http://schemas.microsoft.com/office/drawing/2014/main" id="{0D3D2E02-AC4F-4995-8146-2F6C9B55C8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7" y="2917"/>
                <a:ext cx="390" cy="263"/>
              </a:xfrm>
              <a:custGeom>
                <a:avLst/>
                <a:gdLst/>
                <a:ahLst/>
                <a:cxnLst>
                  <a:cxn ang="0">
                    <a:pos x="137" y="0"/>
                  </a:cxn>
                  <a:cxn ang="0">
                    <a:pos x="0" y="136"/>
                  </a:cxn>
                  <a:cxn ang="0">
                    <a:pos x="0" y="955"/>
                  </a:cxn>
                  <a:cxn ang="0">
                    <a:pos x="137" y="1091"/>
                  </a:cxn>
                  <a:cxn ang="0">
                    <a:pos x="1489" y="1091"/>
                  </a:cxn>
                  <a:cxn ang="0">
                    <a:pos x="1625" y="955"/>
                  </a:cxn>
                  <a:cxn ang="0">
                    <a:pos x="1625" y="136"/>
                  </a:cxn>
                  <a:cxn ang="0">
                    <a:pos x="1489" y="0"/>
                  </a:cxn>
                  <a:cxn ang="0">
                    <a:pos x="137" y="0"/>
                  </a:cxn>
                </a:cxnLst>
                <a:rect l="0" t="0" r="r" b="b"/>
                <a:pathLst>
                  <a:path w="1625" h="1091">
                    <a:moveTo>
                      <a:pt x="137" y="0"/>
                    </a:moveTo>
                    <a:cubicBezTo>
                      <a:pt x="61" y="0"/>
                      <a:pt x="0" y="61"/>
                      <a:pt x="0" y="136"/>
                    </a:cubicBezTo>
                    <a:lnTo>
                      <a:pt x="0" y="955"/>
                    </a:lnTo>
                    <a:cubicBezTo>
                      <a:pt x="0" y="1030"/>
                      <a:pt x="61" y="1091"/>
                      <a:pt x="137" y="1091"/>
                    </a:cubicBezTo>
                    <a:lnTo>
                      <a:pt x="1489" y="1091"/>
                    </a:lnTo>
                    <a:cubicBezTo>
                      <a:pt x="1564" y="1091"/>
                      <a:pt x="1625" y="1030"/>
                      <a:pt x="1625" y="955"/>
                    </a:cubicBezTo>
                    <a:lnTo>
                      <a:pt x="1625" y="136"/>
                    </a:lnTo>
                    <a:cubicBezTo>
                      <a:pt x="1625" y="61"/>
                      <a:pt x="1564" y="0"/>
                      <a:pt x="1489" y="0"/>
                    </a:cubicBezTo>
                    <a:lnTo>
                      <a:pt x="137" y="0"/>
                    </a:lnTo>
                    <a:close/>
                  </a:path>
                </a:pathLst>
              </a:custGeom>
              <a:solidFill>
                <a:srgbClr val="FAFD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  <p:sp>
            <p:nvSpPr>
              <p:cNvPr id="24" name="Freeform 78">
                <a:extLst>
                  <a:ext uri="{FF2B5EF4-FFF2-40B4-BE49-F238E27FC236}">
                    <a16:creationId xmlns:a16="http://schemas.microsoft.com/office/drawing/2014/main" id="{8DE4243A-2CCA-4534-9173-5F426E80B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7" y="2917"/>
                <a:ext cx="390" cy="263"/>
              </a:xfrm>
              <a:custGeom>
                <a:avLst/>
                <a:gdLst/>
                <a:ahLst/>
                <a:cxnLst>
                  <a:cxn ang="0">
                    <a:pos x="137" y="0"/>
                  </a:cxn>
                  <a:cxn ang="0">
                    <a:pos x="0" y="136"/>
                  </a:cxn>
                  <a:cxn ang="0">
                    <a:pos x="0" y="955"/>
                  </a:cxn>
                  <a:cxn ang="0">
                    <a:pos x="137" y="1091"/>
                  </a:cxn>
                  <a:cxn ang="0">
                    <a:pos x="1489" y="1091"/>
                  </a:cxn>
                  <a:cxn ang="0">
                    <a:pos x="1625" y="955"/>
                  </a:cxn>
                  <a:cxn ang="0">
                    <a:pos x="1625" y="136"/>
                  </a:cxn>
                  <a:cxn ang="0">
                    <a:pos x="1489" y="0"/>
                  </a:cxn>
                  <a:cxn ang="0">
                    <a:pos x="137" y="0"/>
                  </a:cxn>
                </a:cxnLst>
                <a:rect l="0" t="0" r="r" b="b"/>
                <a:pathLst>
                  <a:path w="1625" h="1091">
                    <a:moveTo>
                      <a:pt x="137" y="0"/>
                    </a:moveTo>
                    <a:cubicBezTo>
                      <a:pt x="61" y="0"/>
                      <a:pt x="0" y="61"/>
                      <a:pt x="0" y="136"/>
                    </a:cubicBezTo>
                    <a:lnTo>
                      <a:pt x="0" y="955"/>
                    </a:lnTo>
                    <a:cubicBezTo>
                      <a:pt x="0" y="1030"/>
                      <a:pt x="61" y="1091"/>
                      <a:pt x="137" y="1091"/>
                    </a:cubicBezTo>
                    <a:lnTo>
                      <a:pt x="1489" y="1091"/>
                    </a:lnTo>
                    <a:cubicBezTo>
                      <a:pt x="1564" y="1091"/>
                      <a:pt x="1625" y="1030"/>
                      <a:pt x="1625" y="955"/>
                    </a:cubicBezTo>
                    <a:lnTo>
                      <a:pt x="1625" y="136"/>
                    </a:lnTo>
                    <a:cubicBezTo>
                      <a:pt x="1625" y="61"/>
                      <a:pt x="1564" y="0"/>
                      <a:pt x="1489" y="0"/>
                    </a:cubicBezTo>
                    <a:lnTo>
                      <a:pt x="137" y="0"/>
                    </a:lnTo>
                    <a:close/>
                  </a:path>
                </a:pathLst>
              </a:custGeom>
              <a:noFill/>
              <a:ln w="285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</p:grpSp>
      </p:grpSp>
      <p:grpSp>
        <p:nvGrpSpPr>
          <p:cNvPr id="81" name="Group 79">
            <a:extLst>
              <a:ext uri="{FF2B5EF4-FFF2-40B4-BE49-F238E27FC236}">
                <a16:creationId xmlns:a16="http://schemas.microsoft.com/office/drawing/2014/main" id="{5C653A34-8A1F-456C-829D-0219F9E7A681}"/>
              </a:ext>
            </a:extLst>
          </p:cNvPr>
          <p:cNvGrpSpPr>
            <a:grpSpLocks/>
          </p:cNvGrpSpPr>
          <p:nvPr/>
        </p:nvGrpSpPr>
        <p:grpSpPr bwMode="auto">
          <a:xfrm>
            <a:off x="8534400" y="5632451"/>
            <a:ext cx="1392238" cy="879475"/>
            <a:chOff x="4511" y="3517"/>
            <a:chExt cx="782" cy="554"/>
          </a:xfrm>
        </p:grpSpPr>
        <p:sp>
          <p:nvSpPr>
            <p:cNvPr id="82" name="Freeform 80">
              <a:extLst>
                <a:ext uri="{FF2B5EF4-FFF2-40B4-BE49-F238E27FC236}">
                  <a16:creationId xmlns:a16="http://schemas.microsoft.com/office/drawing/2014/main" id="{8DD98299-4828-4DF5-804C-EF52DA34C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1" y="3517"/>
              <a:ext cx="782" cy="554"/>
            </a:xfrm>
            <a:custGeom>
              <a:avLst/>
              <a:gdLst/>
              <a:ahLst/>
              <a:cxnLst>
                <a:cxn ang="0">
                  <a:pos x="287" y="0"/>
                </a:cxn>
                <a:cxn ang="0">
                  <a:pos x="0" y="287"/>
                </a:cxn>
                <a:cxn ang="0">
                  <a:pos x="0" y="2014"/>
                </a:cxn>
                <a:cxn ang="0">
                  <a:pos x="287" y="2300"/>
                </a:cxn>
                <a:cxn ang="0">
                  <a:pos x="2972" y="2300"/>
                </a:cxn>
                <a:cxn ang="0">
                  <a:pos x="3259" y="2014"/>
                </a:cxn>
                <a:cxn ang="0">
                  <a:pos x="3259" y="287"/>
                </a:cxn>
                <a:cxn ang="0">
                  <a:pos x="2972" y="0"/>
                </a:cxn>
                <a:cxn ang="0">
                  <a:pos x="287" y="0"/>
                </a:cxn>
              </a:cxnLst>
              <a:rect l="0" t="0" r="r" b="b"/>
              <a:pathLst>
                <a:path w="3259" h="2300">
                  <a:moveTo>
                    <a:pt x="287" y="0"/>
                  </a:moveTo>
                  <a:cubicBezTo>
                    <a:pt x="129" y="0"/>
                    <a:pt x="0" y="129"/>
                    <a:pt x="0" y="287"/>
                  </a:cubicBezTo>
                  <a:lnTo>
                    <a:pt x="0" y="2014"/>
                  </a:lnTo>
                  <a:cubicBezTo>
                    <a:pt x="0" y="2172"/>
                    <a:pt x="129" y="2300"/>
                    <a:pt x="287" y="2300"/>
                  </a:cubicBezTo>
                  <a:lnTo>
                    <a:pt x="2972" y="2300"/>
                  </a:lnTo>
                  <a:cubicBezTo>
                    <a:pt x="3130" y="2300"/>
                    <a:pt x="3259" y="2172"/>
                    <a:pt x="3259" y="2014"/>
                  </a:cubicBezTo>
                  <a:lnTo>
                    <a:pt x="3259" y="287"/>
                  </a:lnTo>
                  <a:cubicBezTo>
                    <a:pt x="3259" y="129"/>
                    <a:pt x="3130" y="0"/>
                    <a:pt x="2972" y="0"/>
                  </a:cubicBezTo>
                  <a:lnTo>
                    <a:pt x="287" y="0"/>
                  </a:lnTo>
                  <a:close/>
                </a:path>
              </a:pathLst>
            </a:custGeom>
            <a:solidFill>
              <a:srgbClr val="FAFD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83" name="Freeform 81">
              <a:extLst>
                <a:ext uri="{FF2B5EF4-FFF2-40B4-BE49-F238E27FC236}">
                  <a16:creationId xmlns:a16="http://schemas.microsoft.com/office/drawing/2014/main" id="{C0BC0BFB-00D3-4EEC-AEFC-B7433C858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1" y="3517"/>
              <a:ext cx="782" cy="554"/>
            </a:xfrm>
            <a:custGeom>
              <a:avLst/>
              <a:gdLst/>
              <a:ahLst/>
              <a:cxnLst>
                <a:cxn ang="0">
                  <a:pos x="287" y="0"/>
                </a:cxn>
                <a:cxn ang="0">
                  <a:pos x="0" y="287"/>
                </a:cxn>
                <a:cxn ang="0">
                  <a:pos x="0" y="2014"/>
                </a:cxn>
                <a:cxn ang="0">
                  <a:pos x="287" y="2300"/>
                </a:cxn>
                <a:cxn ang="0">
                  <a:pos x="2972" y="2300"/>
                </a:cxn>
                <a:cxn ang="0">
                  <a:pos x="3259" y="2014"/>
                </a:cxn>
                <a:cxn ang="0">
                  <a:pos x="3259" y="287"/>
                </a:cxn>
                <a:cxn ang="0">
                  <a:pos x="2972" y="0"/>
                </a:cxn>
                <a:cxn ang="0">
                  <a:pos x="287" y="0"/>
                </a:cxn>
              </a:cxnLst>
              <a:rect l="0" t="0" r="r" b="b"/>
              <a:pathLst>
                <a:path w="3259" h="2300">
                  <a:moveTo>
                    <a:pt x="287" y="0"/>
                  </a:moveTo>
                  <a:cubicBezTo>
                    <a:pt x="129" y="0"/>
                    <a:pt x="0" y="129"/>
                    <a:pt x="0" y="287"/>
                  </a:cubicBezTo>
                  <a:lnTo>
                    <a:pt x="0" y="2014"/>
                  </a:lnTo>
                  <a:cubicBezTo>
                    <a:pt x="0" y="2172"/>
                    <a:pt x="129" y="2300"/>
                    <a:pt x="287" y="2300"/>
                  </a:cubicBezTo>
                  <a:lnTo>
                    <a:pt x="2972" y="2300"/>
                  </a:lnTo>
                  <a:cubicBezTo>
                    <a:pt x="3130" y="2300"/>
                    <a:pt x="3259" y="2172"/>
                    <a:pt x="3259" y="2014"/>
                  </a:cubicBezTo>
                  <a:lnTo>
                    <a:pt x="3259" y="287"/>
                  </a:lnTo>
                  <a:cubicBezTo>
                    <a:pt x="3259" y="129"/>
                    <a:pt x="3130" y="0"/>
                    <a:pt x="2972" y="0"/>
                  </a:cubicBezTo>
                  <a:lnTo>
                    <a:pt x="287" y="0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sp>
        <p:nvSpPr>
          <p:cNvPr id="84" name="Rectangle 82">
            <a:extLst>
              <a:ext uri="{FF2B5EF4-FFF2-40B4-BE49-F238E27FC236}">
                <a16:creationId xmlns:a16="http://schemas.microsoft.com/office/drawing/2014/main" id="{17B1DC2D-C934-477B-8560-3E7D5E139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4982" y="6057900"/>
            <a:ext cx="22602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PS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85" name="Rectangle 83">
            <a:extLst>
              <a:ext uri="{FF2B5EF4-FFF2-40B4-BE49-F238E27FC236}">
                <a16:creationId xmlns:a16="http://schemas.microsoft.com/office/drawing/2014/main" id="{FAF300EA-C8F4-436C-9BFB-76C40A1EA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2181" y="6269038"/>
            <a:ext cx="66845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April 10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grpSp>
        <p:nvGrpSpPr>
          <p:cNvPr id="86" name="Group 84">
            <a:extLst>
              <a:ext uri="{FF2B5EF4-FFF2-40B4-BE49-F238E27FC236}">
                <a16:creationId xmlns:a16="http://schemas.microsoft.com/office/drawing/2014/main" id="{A69DBBD5-0761-4C92-BBFC-4FE12AFB3507}"/>
              </a:ext>
            </a:extLst>
          </p:cNvPr>
          <p:cNvGrpSpPr>
            <a:grpSpLocks/>
          </p:cNvGrpSpPr>
          <p:nvPr/>
        </p:nvGrpSpPr>
        <p:grpSpPr bwMode="auto">
          <a:xfrm>
            <a:off x="7754939" y="4592639"/>
            <a:ext cx="1087437" cy="942975"/>
            <a:chOff x="3925" y="2862"/>
            <a:chExt cx="685" cy="594"/>
          </a:xfrm>
        </p:grpSpPr>
        <p:sp>
          <p:nvSpPr>
            <p:cNvPr id="87" name="Freeform 85">
              <a:extLst>
                <a:ext uri="{FF2B5EF4-FFF2-40B4-BE49-F238E27FC236}">
                  <a16:creationId xmlns:a16="http://schemas.microsoft.com/office/drawing/2014/main" id="{19748087-C8B0-4934-88F2-DB735936C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5" y="2862"/>
              <a:ext cx="685" cy="594"/>
            </a:xfrm>
            <a:custGeom>
              <a:avLst/>
              <a:gdLst/>
              <a:ahLst/>
              <a:cxnLst>
                <a:cxn ang="0">
                  <a:pos x="343" y="594"/>
                </a:cxn>
                <a:cxn ang="0">
                  <a:pos x="685" y="0"/>
                </a:cxn>
                <a:cxn ang="0">
                  <a:pos x="0" y="0"/>
                </a:cxn>
                <a:cxn ang="0">
                  <a:pos x="343" y="594"/>
                </a:cxn>
              </a:cxnLst>
              <a:rect l="0" t="0" r="r" b="b"/>
              <a:pathLst>
                <a:path w="685" h="594">
                  <a:moveTo>
                    <a:pt x="343" y="594"/>
                  </a:moveTo>
                  <a:lnTo>
                    <a:pt x="685" y="0"/>
                  </a:lnTo>
                  <a:lnTo>
                    <a:pt x="0" y="0"/>
                  </a:lnTo>
                  <a:lnTo>
                    <a:pt x="343" y="594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88" name="Freeform 86">
              <a:extLst>
                <a:ext uri="{FF2B5EF4-FFF2-40B4-BE49-F238E27FC236}">
                  <a16:creationId xmlns:a16="http://schemas.microsoft.com/office/drawing/2014/main" id="{D515A6F6-C8EA-49B4-9953-06A3B170C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5" y="2862"/>
              <a:ext cx="685" cy="594"/>
            </a:xfrm>
            <a:custGeom>
              <a:avLst/>
              <a:gdLst/>
              <a:ahLst/>
              <a:cxnLst>
                <a:cxn ang="0">
                  <a:pos x="343" y="594"/>
                </a:cxn>
                <a:cxn ang="0">
                  <a:pos x="685" y="0"/>
                </a:cxn>
                <a:cxn ang="0">
                  <a:pos x="0" y="0"/>
                </a:cxn>
                <a:cxn ang="0">
                  <a:pos x="343" y="594"/>
                </a:cxn>
              </a:cxnLst>
              <a:rect l="0" t="0" r="r" b="b"/>
              <a:pathLst>
                <a:path w="685" h="594">
                  <a:moveTo>
                    <a:pt x="343" y="594"/>
                  </a:moveTo>
                  <a:lnTo>
                    <a:pt x="685" y="0"/>
                  </a:lnTo>
                  <a:lnTo>
                    <a:pt x="0" y="0"/>
                  </a:lnTo>
                  <a:lnTo>
                    <a:pt x="343" y="594"/>
                  </a:lnTo>
                  <a:close/>
                </a:path>
              </a:pathLst>
            </a:custGeom>
            <a:no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sp>
        <p:nvSpPr>
          <p:cNvPr id="89" name="Rectangle 87">
            <a:extLst>
              <a:ext uri="{FF2B5EF4-FFF2-40B4-BE49-F238E27FC236}">
                <a16:creationId xmlns:a16="http://schemas.microsoft.com/office/drawing/2014/main" id="{FB790E6A-07C9-4269-8DB8-8C9C93B96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4670425"/>
            <a:ext cx="660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/>
              </a:rPr>
              <a:t>Follow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90" name="Rectangle 88">
            <a:extLst>
              <a:ext uri="{FF2B5EF4-FFF2-40B4-BE49-F238E27FC236}">
                <a16:creationId xmlns:a16="http://schemas.microsoft.com/office/drawing/2014/main" id="{1CB533F6-B03B-4BEF-8DD1-895FB2844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6725" y="4919664"/>
            <a:ext cx="406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/>
              </a:rPr>
              <a:t>Ups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91" name="Freeform 89">
            <a:extLst>
              <a:ext uri="{FF2B5EF4-FFF2-40B4-BE49-F238E27FC236}">
                <a16:creationId xmlns:a16="http://schemas.microsoft.com/office/drawing/2014/main" id="{54214B95-DBC2-4960-9D8A-4C2F47CF3E43}"/>
              </a:ext>
            </a:extLst>
          </p:cNvPr>
          <p:cNvSpPr>
            <a:spLocks/>
          </p:cNvSpPr>
          <p:nvPr/>
        </p:nvSpPr>
        <p:spPr bwMode="auto">
          <a:xfrm>
            <a:off x="5484813" y="3719514"/>
            <a:ext cx="1905000" cy="382587"/>
          </a:xfrm>
          <a:custGeom>
            <a:avLst/>
            <a:gdLst/>
            <a:ahLst/>
            <a:cxnLst>
              <a:cxn ang="0">
                <a:pos x="250" y="0"/>
              </a:cxn>
              <a:cxn ang="0">
                <a:pos x="0" y="250"/>
              </a:cxn>
              <a:cxn ang="0">
                <a:pos x="0" y="1751"/>
              </a:cxn>
              <a:cxn ang="0">
                <a:pos x="250" y="2000"/>
              </a:cxn>
              <a:cxn ang="0">
                <a:pos x="9751" y="2000"/>
              </a:cxn>
              <a:cxn ang="0">
                <a:pos x="10000" y="1751"/>
              </a:cxn>
              <a:cxn ang="0">
                <a:pos x="10000" y="250"/>
              </a:cxn>
              <a:cxn ang="0">
                <a:pos x="9751" y="0"/>
              </a:cxn>
              <a:cxn ang="0">
                <a:pos x="250" y="0"/>
              </a:cxn>
            </a:cxnLst>
            <a:rect l="0" t="0" r="r" b="b"/>
            <a:pathLst>
              <a:path w="10000" h="2000">
                <a:moveTo>
                  <a:pt x="250" y="0"/>
                </a:moveTo>
                <a:cubicBezTo>
                  <a:pt x="112" y="0"/>
                  <a:pt x="0" y="112"/>
                  <a:pt x="0" y="250"/>
                </a:cubicBezTo>
                <a:lnTo>
                  <a:pt x="0" y="1751"/>
                </a:lnTo>
                <a:cubicBezTo>
                  <a:pt x="0" y="1889"/>
                  <a:pt x="112" y="2000"/>
                  <a:pt x="250" y="2000"/>
                </a:cubicBezTo>
                <a:lnTo>
                  <a:pt x="9751" y="2000"/>
                </a:lnTo>
                <a:cubicBezTo>
                  <a:pt x="9889" y="2000"/>
                  <a:pt x="10000" y="1889"/>
                  <a:pt x="10000" y="1751"/>
                </a:cubicBezTo>
                <a:lnTo>
                  <a:pt x="10000" y="250"/>
                </a:lnTo>
                <a:cubicBezTo>
                  <a:pt x="10000" y="112"/>
                  <a:pt x="9889" y="0"/>
                  <a:pt x="9751" y="0"/>
                </a:cubicBezTo>
                <a:lnTo>
                  <a:pt x="250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92" name="Rectangle 90">
            <a:extLst>
              <a:ext uri="{FF2B5EF4-FFF2-40B4-BE49-F238E27FC236}">
                <a16:creationId xmlns:a16="http://schemas.microsoft.com/office/drawing/2014/main" id="{8B2F6556-0AFF-4D56-8EF9-240F3C98E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5825" y="3744914"/>
            <a:ext cx="11255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>
                <a:solidFill>
                  <a:srgbClr val="1E1C11"/>
                </a:solidFill>
                <a:latin typeface="Times" pitchFamily="96" charset="0"/>
                <a:ea typeface="ＭＳ Ｐゴシック"/>
                <a:cs typeface="Arial"/>
              </a:rPr>
              <a:t>NEW PROSPECT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93" name="Rectangle 91">
            <a:extLst>
              <a:ext uri="{FF2B5EF4-FFF2-40B4-BE49-F238E27FC236}">
                <a16:creationId xmlns:a16="http://schemas.microsoft.com/office/drawing/2014/main" id="{736B04F7-804B-4136-BDED-8EE8F9BE2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539" y="3913189"/>
            <a:ext cx="873637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>
                <a:solidFill>
                  <a:srgbClr val="1E1C11"/>
                </a:solidFill>
                <a:latin typeface="Times" pitchFamily="96" charset="0"/>
                <a:ea typeface="ＭＳ Ｐゴシック"/>
                <a:cs typeface="Arial"/>
              </a:rPr>
              <a:t>TO FOLLOW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94" name="Rectangle 92">
            <a:extLst>
              <a:ext uri="{FF2B5EF4-FFF2-40B4-BE49-F238E27FC236}">
                <a16:creationId xmlns:a16="http://schemas.microsoft.com/office/drawing/2014/main" id="{9DF45A85-245A-479B-954F-27F9E5155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1893" y="3913189"/>
            <a:ext cx="46488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>
                <a:solidFill>
                  <a:srgbClr val="1E1C11"/>
                </a:solidFill>
                <a:latin typeface="Times" pitchFamily="96" charset="0"/>
                <a:ea typeface="ＭＳ Ｐゴシック"/>
                <a:cs typeface="Arial"/>
              </a:rPr>
              <a:t>-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95" name="Rectangle 93">
            <a:extLst>
              <a:ext uri="{FF2B5EF4-FFF2-40B4-BE49-F238E27FC236}">
                <a16:creationId xmlns:a16="http://schemas.microsoft.com/office/drawing/2014/main" id="{4DE303FA-DDB0-47B9-840B-4025EEEEA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1651" y="3913189"/>
            <a:ext cx="1952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>
                <a:solidFill>
                  <a:srgbClr val="1E1C11"/>
                </a:solidFill>
                <a:latin typeface="Times" pitchFamily="96" charset="0"/>
                <a:ea typeface="ＭＳ Ｐゴシック"/>
                <a:cs typeface="Arial"/>
              </a:rPr>
              <a:t>UP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96" name="Freeform 94">
            <a:extLst>
              <a:ext uri="{FF2B5EF4-FFF2-40B4-BE49-F238E27FC236}">
                <a16:creationId xmlns:a16="http://schemas.microsoft.com/office/drawing/2014/main" id="{37D492D1-F09E-44BA-8E5B-FBDF11A4BEFF}"/>
              </a:ext>
            </a:extLst>
          </p:cNvPr>
          <p:cNvSpPr>
            <a:spLocks/>
          </p:cNvSpPr>
          <p:nvPr/>
        </p:nvSpPr>
        <p:spPr bwMode="auto">
          <a:xfrm>
            <a:off x="3579813" y="5861051"/>
            <a:ext cx="3009900" cy="358775"/>
          </a:xfrm>
          <a:custGeom>
            <a:avLst/>
            <a:gdLst/>
            <a:ahLst/>
            <a:cxnLst>
              <a:cxn ang="0">
                <a:pos x="234" y="0"/>
              </a:cxn>
              <a:cxn ang="0">
                <a:pos x="0" y="234"/>
              </a:cxn>
              <a:cxn ang="0">
                <a:pos x="0" y="1642"/>
              </a:cxn>
              <a:cxn ang="0">
                <a:pos x="234" y="1875"/>
              </a:cxn>
              <a:cxn ang="0">
                <a:pos x="15567" y="1875"/>
              </a:cxn>
              <a:cxn ang="0">
                <a:pos x="15800" y="1642"/>
              </a:cxn>
              <a:cxn ang="0">
                <a:pos x="15800" y="234"/>
              </a:cxn>
              <a:cxn ang="0">
                <a:pos x="15567" y="0"/>
              </a:cxn>
              <a:cxn ang="0">
                <a:pos x="234" y="0"/>
              </a:cxn>
            </a:cxnLst>
            <a:rect l="0" t="0" r="r" b="b"/>
            <a:pathLst>
              <a:path w="15800" h="1875">
                <a:moveTo>
                  <a:pt x="234" y="0"/>
                </a:moveTo>
                <a:cubicBezTo>
                  <a:pt x="105" y="0"/>
                  <a:pt x="0" y="105"/>
                  <a:pt x="0" y="234"/>
                </a:cubicBezTo>
                <a:lnTo>
                  <a:pt x="0" y="1642"/>
                </a:lnTo>
                <a:cubicBezTo>
                  <a:pt x="0" y="1771"/>
                  <a:pt x="105" y="1875"/>
                  <a:pt x="234" y="1875"/>
                </a:cubicBezTo>
                <a:lnTo>
                  <a:pt x="15567" y="1875"/>
                </a:lnTo>
                <a:cubicBezTo>
                  <a:pt x="15696" y="1875"/>
                  <a:pt x="15800" y="1771"/>
                  <a:pt x="15800" y="1642"/>
                </a:cubicBezTo>
                <a:lnTo>
                  <a:pt x="15800" y="234"/>
                </a:lnTo>
                <a:cubicBezTo>
                  <a:pt x="15800" y="105"/>
                  <a:pt x="15696" y="0"/>
                  <a:pt x="15567" y="0"/>
                </a:cubicBezTo>
                <a:lnTo>
                  <a:pt x="234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97" name="Rectangle 95">
            <a:extLst>
              <a:ext uri="{FF2B5EF4-FFF2-40B4-BE49-F238E27FC236}">
                <a16:creationId xmlns:a16="http://schemas.microsoft.com/office/drawing/2014/main" id="{58C5A038-572F-4D8A-BF87-9F44BBE51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6401" y="5875339"/>
            <a:ext cx="19986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>
                <a:solidFill>
                  <a:srgbClr val="1E1C11"/>
                </a:solidFill>
                <a:latin typeface="Times" pitchFamily="96" charset="0"/>
                <a:ea typeface="ＭＳ Ｐゴシック"/>
                <a:cs typeface="Arial"/>
              </a:rPr>
              <a:t>BRING NEW DISTRIBUTORS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98" name="Rectangle 96">
            <a:extLst>
              <a:ext uri="{FF2B5EF4-FFF2-40B4-BE49-F238E27FC236}">
                <a16:creationId xmlns:a16="http://schemas.microsoft.com/office/drawing/2014/main" id="{545854EF-B712-44DA-8B04-A2B7382A0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2588" y="6043614"/>
            <a:ext cx="835165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>
                <a:solidFill>
                  <a:srgbClr val="1E1C11"/>
                </a:solidFill>
                <a:latin typeface="Times" pitchFamily="96" charset="0"/>
                <a:ea typeface="ＭＳ Ｐゴシック"/>
                <a:cs typeface="Arial"/>
              </a:rPr>
              <a:t>FOLLOW PS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99" name="Freeform 97">
            <a:extLst>
              <a:ext uri="{FF2B5EF4-FFF2-40B4-BE49-F238E27FC236}">
                <a16:creationId xmlns:a16="http://schemas.microsoft.com/office/drawing/2014/main" id="{8DFA3733-01D2-48CA-B8EA-A63E74E40B22}"/>
              </a:ext>
            </a:extLst>
          </p:cNvPr>
          <p:cNvSpPr>
            <a:spLocks/>
          </p:cNvSpPr>
          <p:nvPr/>
        </p:nvSpPr>
        <p:spPr bwMode="auto">
          <a:xfrm>
            <a:off x="4265613" y="5097464"/>
            <a:ext cx="3009900" cy="204787"/>
          </a:xfrm>
          <a:custGeom>
            <a:avLst/>
            <a:gdLst/>
            <a:ahLst/>
            <a:cxnLst>
              <a:cxn ang="0">
                <a:pos x="135" y="0"/>
              </a:cxn>
              <a:cxn ang="0">
                <a:pos x="0" y="135"/>
              </a:cxn>
              <a:cxn ang="0">
                <a:pos x="0" y="941"/>
              </a:cxn>
              <a:cxn ang="0">
                <a:pos x="135" y="1075"/>
              </a:cxn>
              <a:cxn ang="0">
                <a:pos x="15666" y="1075"/>
              </a:cxn>
              <a:cxn ang="0">
                <a:pos x="15800" y="941"/>
              </a:cxn>
              <a:cxn ang="0">
                <a:pos x="15800" y="135"/>
              </a:cxn>
              <a:cxn ang="0">
                <a:pos x="15666" y="0"/>
              </a:cxn>
              <a:cxn ang="0">
                <a:pos x="135" y="0"/>
              </a:cxn>
            </a:cxnLst>
            <a:rect l="0" t="0" r="r" b="b"/>
            <a:pathLst>
              <a:path w="15800" h="1075">
                <a:moveTo>
                  <a:pt x="135" y="0"/>
                </a:moveTo>
                <a:cubicBezTo>
                  <a:pt x="61" y="0"/>
                  <a:pt x="0" y="61"/>
                  <a:pt x="0" y="135"/>
                </a:cubicBezTo>
                <a:lnTo>
                  <a:pt x="0" y="941"/>
                </a:lnTo>
                <a:cubicBezTo>
                  <a:pt x="0" y="1015"/>
                  <a:pt x="61" y="1075"/>
                  <a:pt x="135" y="1075"/>
                </a:cubicBezTo>
                <a:lnTo>
                  <a:pt x="15666" y="1075"/>
                </a:lnTo>
                <a:cubicBezTo>
                  <a:pt x="15740" y="1075"/>
                  <a:pt x="15800" y="1015"/>
                  <a:pt x="15800" y="941"/>
                </a:cubicBezTo>
                <a:lnTo>
                  <a:pt x="15800" y="135"/>
                </a:lnTo>
                <a:cubicBezTo>
                  <a:pt x="15800" y="61"/>
                  <a:pt x="15740" y="0"/>
                  <a:pt x="15666" y="0"/>
                </a:cubicBezTo>
                <a:lnTo>
                  <a:pt x="135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00" name="Rectangle 98">
            <a:extLst>
              <a:ext uri="{FF2B5EF4-FFF2-40B4-BE49-F238E27FC236}">
                <a16:creationId xmlns:a16="http://schemas.microsoft.com/office/drawing/2014/main" id="{4669B1F2-48B7-4F4D-AAE3-5C7685D27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0100" y="5116514"/>
            <a:ext cx="23558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>
                <a:solidFill>
                  <a:srgbClr val="1E1C11"/>
                </a:solidFill>
                <a:latin typeface="Times" pitchFamily="96" charset="0"/>
                <a:ea typeface="ＭＳ Ｐゴシック"/>
                <a:cs typeface="Arial"/>
              </a:rPr>
              <a:t>BRING NEW PERSON TO FOLLOW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01" name="Rectangle 99">
            <a:extLst>
              <a:ext uri="{FF2B5EF4-FFF2-40B4-BE49-F238E27FC236}">
                <a16:creationId xmlns:a16="http://schemas.microsoft.com/office/drawing/2014/main" id="{1B50F784-10AE-49A6-8CE0-C4ABC55CC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4918" y="5116514"/>
            <a:ext cx="46488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>
                <a:solidFill>
                  <a:srgbClr val="1E1C11"/>
                </a:solidFill>
                <a:latin typeface="Times" pitchFamily="96" charset="0"/>
                <a:ea typeface="ＭＳ Ｐゴシック"/>
                <a:cs typeface="Arial"/>
              </a:rPr>
              <a:t>-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02" name="Rectangle 100">
            <a:extLst>
              <a:ext uri="{FF2B5EF4-FFF2-40B4-BE49-F238E27FC236}">
                <a16:creationId xmlns:a16="http://schemas.microsoft.com/office/drawing/2014/main" id="{E5B2C12D-3678-4046-A609-DDF853F2A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4676" y="5116514"/>
            <a:ext cx="1952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>
                <a:solidFill>
                  <a:srgbClr val="1E1C11"/>
                </a:solidFill>
                <a:latin typeface="Times" pitchFamily="96" charset="0"/>
                <a:ea typeface="ＭＳ Ｐゴシック"/>
                <a:cs typeface="Arial"/>
              </a:rPr>
              <a:t>UP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03" name="Line 101">
            <a:extLst>
              <a:ext uri="{FF2B5EF4-FFF2-40B4-BE49-F238E27FC236}">
                <a16:creationId xmlns:a16="http://schemas.microsoft.com/office/drawing/2014/main" id="{90FBF162-1965-4790-8CCC-6646C77D042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9813" y="3184526"/>
            <a:ext cx="0" cy="2830513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04" name="Freeform 102">
            <a:extLst>
              <a:ext uri="{FF2B5EF4-FFF2-40B4-BE49-F238E27FC236}">
                <a16:creationId xmlns:a16="http://schemas.microsoft.com/office/drawing/2014/main" id="{6AB12E1A-A8FD-4D90-AD89-7D77321168DA}"/>
              </a:ext>
            </a:extLst>
          </p:cNvPr>
          <p:cNvSpPr>
            <a:spLocks noEditPoints="1"/>
          </p:cNvSpPr>
          <p:nvPr/>
        </p:nvSpPr>
        <p:spPr bwMode="auto">
          <a:xfrm>
            <a:off x="3878263" y="5976938"/>
            <a:ext cx="4578350" cy="76200"/>
          </a:xfrm>
          <a:custGeom>
            <a:avLst/>
            <a:gdLst/>
            <a:ahLst/>
            <a:cxnLst>
              <a:cxn ang="0">
                <a:pos x="16" y="84"/>
              </a:cxn>
              <a:cxn ang="0">
                <a:pos x="11850" y="84"/>
              </a:cxn>
              <a:cxn ang="0">
                <a:pos x="11867" y="100"/>
              </a:cxn>
              <a:cxn ang="0">
                <a:pos x="11850" y="117"/>
              </a:cxn>
              <a:cxn ang="0">
                <a:pos x="16" y="117"/>
              </a:cxn>
              <a:cxn ang="0">
                <a:pos x="0" y="100"/>
              </a:cxn>
              <a:cxn ang="0">
                <a:pos x="16" y="84"/>
              </a:cxn>
              <a:cxn ang="0">
                <a:pos x="11816" y="0"/>
              </a:cxn>
              <a:cxn ang="0">
                <a:pos x="12016" y="100"/>
              </a:cxn>
              <a:cxn ang="0">
                <a:pos x="11816" y="200"/>
              </a:cxn>
              <a:cxn ang="0">
                <a:pos x="11816" y="0"/>
              </a:cxn>
            </a:cxnLst>
            <a:rect l="0" t="0" r="r" b="b"/>
            <a:pathLst>
              <a:path w="12016" h="200">
                <a:moveTo>
                  <a:pt x="16" y="84"/>
                </a:moveTo>
                <a:lnTo>
                  <a:pt x="11850" y="84"/>
                </a:lnTo>
                <a:cubicBezTo>
                  <a:pt x="11859" y="84"/>
                  <a:pt x="11867" y="91"/>
                  <a:pt x="11867" y="100"/>
                </a:cubicBezTo>
                <a:cubicBezTo>
                  <a:pt x="11867" y="110"/>
                  <a:pt x="11859" y="117"/>
                  <a:pt x="11850" y="117"/>
                </a:cubicBezTo>
                <a:lnTo>
                  <a:pt x="16" y="117"/>
                </a:lnTo>
                <a:cubicBezTo>
                  <a:pt x="7" y="117"/>
                  <a:pt x="0" y="110"/>
                  <a:pt x="0" y="100"/>
                </a:cubicBezTo>
                <a:cubicBezTo>
                  <a:pt x="0" y="91"/>
                  <a:pt x="7" y="84"/>
                  <a:pt x="16" y="84"/>
                </a:cubicBezTo>
                <a:close/>
                <a:moveTo>
                  <a:pt x="11816" y="0"/>
                </a:moveTo>
                <a:lnTo>
                  <a:pt x="12016" y="100"/>
                </a:lnTo>
                <a:lnTo>
                  <a:pt x="11816" y="200"/>
                </a:lnTo>
                <a:lnTo>
                  <a:pt x="11816" y="0"/>
                </a:lnTo>
                <a:close/>
              </a:path>
            </a:pathLst>
          </a:custGeom>
          <a:solidFill>
            <a:srgbClr val="FFFFFF"/>
          </a:solidFill>
          <a:ln w="3175" cap="flat">
            <a:solidFill>
              <a:srgbClr val="FFFFFF"/>
            </a:solidFill>
            <a:prstDash val="solid"/>
            <a:bevel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05" name="Line 103">
            <a:extLst>
              <a:ext uri="{FF2B5EF4-FFF2-40B4-BE49-F238E27FC236}">
                <a16:creationId xmlns:a16="http://schemas.microsoft.com/office/drawing/2014/main" id="{25DDF0A1-94E7-4215-9B0F-EACA0A98E73C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2413" y="3184525"/>
            <a:ext cx="0" cy="1912938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06" name="Line 104">
            <a:extLst>
              <a:ext uri="{FF2B5EF4-FFF2-40B4-BE49-F238E27FC236}">
                <a16:creationId xmlns:a16="http://schemas.microsoft.com/office/drawing/2014/main" id="{EEB3E475-6A1D-4E09-A0C7-6367BF89683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5813" y="1577975"/>
            <a:ext cx="0" cy="2141538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07" name="Freeform 105">
            <a:extLst>
              <a:ext uri="{FF2B5EF4-FFF2-40B4-BE49-F238E27FC236}">
                <a16:creationId xmlns:a16="http://schemas.microsoft.com/office/drawing/2014/main" id="{9F7CC59B-B301-47C8-AC02-4607C0C71282}"/>
              </a:ext>
            </a:extLst>
          </p:cNvPr>
          <p:cNvSpPr>
            <a:spLocks noEditPoints="1"/>
          </p:cNvSpPr>
          <p:nvPr/>
        </p:nvSpPr>
        <p:spPr bwMode="auto">
          <a:xfrm>
            <a:off x="7153275" y="5241925"/>
            <a:ext cx="1303338" cy="622300"/>
          </a:xfrm>
          <a:custGeom>
            <a:avLst/>
            <a:gdLst/>
            <a:ahLst/>
            <a:cxnLst>
              <a:cxn ang="0">
                <a:pos x="27" y="4"/>
              </a:cxn>
              <a:cxn ang="0">
                <a:pos x="3276" y="1533"/>
              </a:cxn>
              <a:cxn ang="0">
                <a:pos x="3284" y="1556"/>
              </a:cxn>
              <a:cxn ang="0">
                <a:pos x="3262" y="1564"/>
              </a:cxn>
              <a:cxn ang="0">
                <a:pos x="12" y="35"/>
              </a:cxn>
              <a:cxn ang="0">
                <a:pos x="4" y="12"/>
              </a:cxn>
              <a:cxn ang="0">
                <a:pos x="27" y="4"/>
              </a:cxn>
              <a:cxn ang="0">
                <a:pos x="3281" y="1444"/>
              </a:cxn>
              <a:cxn ang="0">
                <a:pos x="3419" y="1619"/>
              </a:cxn>
              <a:cxn ang="0">
                <a:pos x="3196" y="1625"/>
              </a:cxn>
              <a:cxn ang="0">
                <a:pos x="3281" y="1444"/>
              </a:cxn>
            </a:cxnLst>
            <a:rect l="0" t="0" r="r" b="b"/>
            <a:pathLst>
              <a:path w="3419" h="1625">
                <a:moveTo>
                  <a:pt x="27" y="4"/>
                </a:moveTo>
                <a:lnTo>
                  <a:pt x="3276" y="1533"/>
                </a:lnTo>
                <a:cubicBezTo>
                  <a:pt x="3284" y="1537"/>
                  <a:pt x="3288" y="1547"/>
                  <a:pt x="3284" y="1556"/>
                </a:cubicBezTo>
                <a:cubicBezTo>
                  <a:pt x="3280" y="1564"/>
                  <a:pt x="3270" y="1568"/>
                  <a:pt x="3262" y="1564"/>
                </a:cubicBezTo>
                <a:lnTo>
                  <a:pt x="12" y="35"/>
                </a:lnTo>
                <a:cubicBezTo>
                  <a:pt x="4" y="31"/>
                  <a:pt x="0" y="21"/>
                  <a:pt x="4" y="12"/>
                </a:cubicBezTo>
                <a:cubicBezTo>
                  <a:pt x="8" y="4"/>
                  <a:pt x="18" y="0"/>
                  <a:pt x="27" y="4"/>
                </a:cubicBezTo>
                <a:close/>
                <a:moveTo>
                  <a:pt x="3281" y="1444"/>
                </a:moveTo>
                <a:lnTo>
                  <a:pt x="3419" y="1619"/>
                </a:lnTo>
                <a:lnTo>
                  <a:pt x="3196" y="1625"/>
                </a:lnTo>
                <a:lnTo>
                  <a:pt x="3281" y="1444"/>
                </a:lnTo>
                <a:close/>
              </a:path>
            </a:pathLst>
          </a:custGeom>
          <a:solidFill>
            <a:srgbClr val="FFFFFF"/>
          </a:solidFill>
          <a:ln w="3175" cap="flat">
            <a:solidFill>
              <a:srgbClr val="FFFFFF"/>
            </a:solidFill>
            <a:prstDash val="solid"/>
            <a:bevel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08" name="Freeform 106">
            <a:extLst>
              <a:ext uri="{FF2B5EF4-FFF2-40B4-BE49-F238E27FC236}">
                <a16:creationId xmlns:a16="http://schemas.microsoft.com/office/drawing/2014/main" id="{C89BFE1A-2453-4B43-AED0-BB49A1A806FF}"/>
              </a:ext>
            </a:extLst>
          </p:cNvPr>
          <p:cNvSpPr>
            <a:spLocks noEditPoints="1"/>
          </p:cNvSpPr>
          <p:nvPr/>
        </p:nvSpPr>
        <p:spPr bwMode="auto">
          <a:xfrm>
            <a:off x="6240463" y="4095750"/>
            <a:ext cx="2216150" cy="1612900"/>
          </a:xfrm>
          <a:custGeom>
            <a:avLst/>
            <a:gdLst/>
            <a:ahLst/>
            <a:cxnLst>
              <a:cxn ang="0">
                <a:pos x="28" y="5"/>
              </a:cxn>
              <a:cxn ang="0">
                <a:pos x="5693" y="4107"/>
              </a:cxn>
              <a:cxn ang="0">
                <a:pos x="5697" y="4130"/>
              </a:cxn>
              <a:cxn ang="0">
                <a:pos x="5674" y="4134"/>
              </a:cxn>
              <a:cxn ang="0">
                <a:pos x="9" y="32"/>
              </a:cxn>
              <a:cxn ang="0">
                <a:pos x="5" y="9"/>
              </a:cxn>
              <a:cxn ang="0">
                <a:pos x="28" y="5"/>
              </a:cxn>
              <a:cxn ang="0">
                <a:pos x="5715" y="4020"/>
              </a:cxn>
              <a:cxn ang="0">
                <a:pos x="5818" y="4218"/>
              </a:cxn>
              <a:cxn ang="0">
                <a:pos x="5598" y="4182"/>
              </a:cxn>
              <a:cxn ang="0">
                <a:pos x="5715" y="4020"/>
              </a:cxn>
            </a:cxnLst>
            <a:rect l="0" t="0" r="r" b="b"/>
            <a:pathLst>
              <a:path w="5818" h="4218">
                <a:moveTo>
                  <a:pt x="28" y="5"/>
                </a:moveTo>
                <a:lnTo>
                  <a:pt x="5693" y="4107"/>
                </a:lnTo>
                <a:cubicBezTo>
                  <a:pt x="5701" y="4113"/>
                  <a:pt x="5702" y="4123"/>
                  <a:pt x="5697" y="4130"/>
                </a:cubicBezTo>
                <a:cubicBezTo>
                  <a:pt x="5692" y="4138"/>
                  <a:pt x="5681" y="4140"/>
                  <a:pt x="5674" y="4134"/>
                </a:cubicBezTo>
                <a:lnTo>
                  <a:pt x="9" y="32"/>
                </a:lnTo>
                <a:cubicBezTo>
                  <a:pt x="1" y="27"/>
                  <a:pt x="0" y="16"/>
                  <a:pt x="5" y="9"/>
                </a:cubicBezTo>
                <a:cubicBezTo>
                  <a:pt x="10" y="1"/>
                  <a:pt x="21" y="0"/>
                  <a:pt x="28" y="5"/>
                </a:cubicBezTo>
                <a:close/>
                <a:moveTo>
                  <a:pt x="5715" y="4020"/>
                </a:moveTo>
                <a:lnTo>
                  <a:pt x="5818" y="4218"/>
                </a:lnTo>
                <a:lnTo>
                  <a:pt x="5598" y="4182"/>
                </a:lnTo>
                <a:lnTo>
                  <a:pt x="5715" y="4020"/>
                </a:lnTo>
                <a:close/>
              </a:path>
            </a:pathLst>
          </a:custGeom>
          <a:solidFill>
            <a:srgbClr val="FFFFFF"/>
          </a:solidFill>
          <a:ln w="3175" cap="flat">
            <a:solidFill>
              <a:srgbClr val="FFFFFF"/>
            </a:solidFill>
            <a:prstDash val="solid"/>
            <a:bevel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grpSp>
        <p:nvGrpSpPr>
          <p:cNvPr id="109" name="Group 107">
            <a:extLst>
              <a:ext uri="{FF2B5EF4-FFF2-40B4-BE49-F238E27FC236}">
                <a16:creationId xmlns:a16="http://schemas.microsoft.com/office/drawing/2014/main" id="{ECFFA75B-4BC6-4DF2-A6A8-06354C2563B1}"/>
              </a:ext>
            </a:extLst>
          </p:cNvPr>
          <p:cNvGrpSpPr>
            <a:grpSpLocks/>
          </p:cNvGrpSpPr>
          <p:nvPr/>
        </p:nvGrpSpPr>
        <p:grpSpPr bwMode="auto">
          <a:xfrm>
            <a:off x="6475413" y="1195388"/>
            <a:ext cx="3835400" cy="25400"/>
            <a:chOff x="3119" y="722"/>
            <a:chExt cx="2416" cy="16"/>
          </a:xfrm>
        </p:grpSpPr>
        <p:sp>
          <p:nvSpPr>
            <p:cNvPr id="110" name="Line 108">
              <a:extLst>
                <a:ext uri="{FF2B5EF4-FFF2-40B4-BE49-F238E27FC236}">
                  <a16:creationId xmlns:a16="http://schemas.microsoft.com/office/drawing/2014/main" id="{90DAB0EF-B300-405F-9DD7-58C5846203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35" y="738"/>
              <a:ext cx="2400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111" name="Line 109">
              <a:extLst>
                <a:ext uri="{FF2B5EF4-FFF2-40B4-BE49-F238E27FC236}">
                  <a16:creationId xmlns:a16="http://schemas.microsoft.com/office/drawing/2014/main" id="{9DB46727-F36F-43E4-8378-8816528625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9" y="722"/>
              <a:ext cx="2400" cy="0"/>
            </a:xfrm>
            <a:prstGeom prst="line">
              <a:avLst/>
            </a:prstGeom>
            <a:noFill/>
            <a:ln w="9525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sp>
        <p:nvSpPr>
          <p:cNvPr id="112" name="Line 110">
            <a:extLst>
              <a:ext uri="{FF2B5EF4-FFF2-40B4-BE49-F238E27FC236}">
                <a16:creationId xmlns:a16="http://schemas.microsoft.com/office/drawing/2014/main" id="{C78FB5D5-FEE0-4B62-809D-815DDF9DB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85413" y="1195388"/>
            <a:ext cx="0" cy="4589462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13" name="Freeform 111">
            <a:extLst>
              <a:ext uri="{FF2B5EF4-FFF2-40B4-BE49-F238E27FC236}">
                <a16:creationId xmlns:a16="http://schemas.microsoft.com/office/drawing/2014/main" id="{F11FBB28-D587-46C8-A14A-E557F20D82C0}"/>
              </a:ext>
            </a:extLst>
          </p:cNvPr>
          <p:cNvSpPr>
            <a:spLocks noEditPoints="1"/>
          </p:cNvSpPr>
          <p:nvPr/>
        </p:nvSpPr>
        <p:spPr bwMode="auto">
          <a:xfrm>
            <a:off x="9980613" y="5746750"/>
            <a:ext cx="311150" cy="76200"/>
          </a:xfrm>
          <a:custGeom>
            <a:avLst/>
            <a:gdLst/>
            <a:ahLst/>
            <a:cxnLst>
              <a:cxn ang="0">
                <a:pos x="800" y="117"/>
              </a:cxn>
              <a:cxn ang="0">
                <a:pos x="167" y="117"/>
              </a:cxn>
              <a:cxn ang="0">
                <a:pos x="150" y="100"/>
              </a:cxn>
              <a:cxn ang="0">
                <a:pos x="167" y="84"/>
              </a:cxn>
              <a:cxn ang="0">
                <a:pos x="800" y="84"/>
              </a:cxn>
              <a:cxn ang="0">
                <a:pos x="817" y="100"/>
              </a:cxn>
              <a:cxn ang="0">
                <a:pos x="800" y="117"/>
              </a:cxn>
              <a:cxn ang="0">
                <a:pos x="200" y="200"/>
              </a:cxn>
              <a:cxn ang="0">
                <a:pos x="0" y="100"/>
              </a:cxn>
              <a:cxn ang="0">
                <a:pos x="200" y="0"/>
              </a:cxn>
              <a:cxn ang="0">
                <a:pos x="200" y="200"/>
              </a:cxn>
            </a:cxnLst>
            <a:rect l="0" t="0" r="r" b="b"/>
            <a:pathLst>
              <a:path w="817" h="200">
                <a:moveTo>
                  <a:pt x="800" y="117"/>
                </a:moveTo>
                <a:lnTo>
                  <a:pt x="167" y="117"/>
                </a:lnTo>
                <a:cubicBezTo>
                  <a:pt x="158" y="117"/>
                  <a:pt x="150" y="110"/>
                  <a:pt x="150" y="100"/>
                </a:cubicBezTo>
                <a:cubicBezTo>
                  <a:pt x="150" y="91"/>
                  <a:pt x="158" y="84"/>
                  <a:pt x="167" y="84"/>
                </a:cubicBezTo>
                <a:lnTo>
                  <a:pt x="800" y="84"/>
                </a:lnTo>
                <a:cubicBezTo>
                  <a:pt x="810" y="84"/>
                  <a:pt x="817" y="91"/>
                  <a:pt x="817" y="100"/>
                </a:cubicBezTo>
                <a:cubicBezTo>
                  <a:pt x="817" y="110"/>
                  <a:pt x="810" y="117"/>
                  <a:pt x="800" y="117"/>
                </a:cubicBezTo>
                <a:close/>
                <a:moveTo>
                  <a:pt x="200" y="200"/>
                </a:moveTo>
                <a:lnTo>
                  <a:pt x="0" y="100"/>
                </a:lnTo>
                <a:lnTo>
                  <a:pt x="200" y="0"/>
                </a:lnTo>
                <a:lnTo>
                  <a:pt x="200" y="200"/>
                </a:lnTo>
                <a:close/>
              </a:path>
            </a:pathLst>
          </a:custGeom>
          <a:solidFill>
            <a:srgbClr val="FFFFFF"/>
          </a:solidFill>
          <a:ln w="3175" cap="flat">
            <a:solidFill>
              <a:srgbClr val="FFFFFF"/>
            </a:solidFill>
            <a:prstDash val="solid"/>
            <a:bevel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14" name="Rectangle 112">
            <a:extLst>
              <a:ext uri="{FF2B5EF4-FFF2-40B4-BE49-F238E27FC236}">
                <a16:creationId xmlns:a16="http://schemas.microsoft.com/office/drawing/2014/main" id="{50364D44-439A-4DCF-87BC-2E41BCA52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4368" y="5638801"/>
            <a:ext cx="128881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Home Business</a:t>
            </a:r>
            <a:br>
              <a:rPr lang="en-US" sz="1400" b="1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</a:br>
            <a:r>
              <a:rPr lang="en-US" sz="1400" b="1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Presentation 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74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18DCDB-CDF2-4B45-83C9-C3E39EAC98EE}"/>
              </a:ext>
            </a:extLst>
          </p:cNvPr>
          <p:cNvSpPr txBox="1">
            <a:spLocks/>
          </p:cNvSpPr>
          <p:nvPr/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ACC404-ED66-4ACC-864A-A3B93A893092}"/>
              </a:ext>
            </a:extLst>
          </p:cNvPr>
          <p:cNvSpPr txBox="1">
            <a:spLocks/>
          </p:cNvSpPr>
          <p:nvPr/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1E2D1422-279A-4425-A2E8-B0EE6FECB353}"/>
              </a:ext>
            </a:extLst>
          </p:cNvPr>
          <p:cNvSpPr txBox="1">
            <a:spLocks noGrp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FFFFFF"/>
              </a:solidFill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752E5C6D-3215-4C43-8776-A67C095702BB}"/>
              </a:ext>
            </a:extLst>
          </p:cNvPr>
          <p:cNvSpPr txBox="1">
            <a:spLocks noGrp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FFFFFF"/>
              </a:solidFill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7EC72FC-CEDE-4DC8-9603-A2EF5EE69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791200"/>
            <a:ext cx="845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u="none">
                <a:solidFill>
                  <a:srgbClr val="FFFFFF"/>
                </a:solidFill>
                <a:cs typeface="Arial"/>
              </a:rPr>
              <a:t>Start by Doing It In Your Region</a:t>
            </a: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88744B23-AAA9-4676-8DCD-C712680F1AC8}"/>
              </a:ext>
            </a:extLst>
          </p:cNvPr>
          <p:cNvGrpSpPr>
            <a:grpSpLocks/>
          </p:cNvGrpSpPr>
          <p:nvPr/>
        </p:nvGrpSpPr>
        <p:grpSpPr bwMode="auto">
          <a:xfrm>
            <a:off x="2667001" y="990600"/>
            <a:ext cx="6964363" cy="5029200"/>
            <a:chOff x="720" y="624"/>
            <a:chExt cx="4387" cy="3168"/>
          </a:xfrm>
        </p:grpSpPr>
        <p:graphicFrame>
          <p:nvGraphicFramePr>
            <p:cNvPr id="8" name="Object 2">
              <a:hlinkClick r:id="" action="ppaction://ole?verb=0"/>
              <a:extLst>
                <a:ext uri="{FF2B5EF4-FFF2-40B4-BE49-F238E27FC236}">
                  <a16:creationId xmlns:a16="http://schemas.microsoft.com/office/drawing/2014/main" id="{07E0C57A-A611-4C53-A7DE-81C3EF9BB554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20" y="624"/>
            <a:ext cx="4387" cy="3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7" name="Bitmap Image" r:id="rId5" imgW="3761918" imgH="2381704" progId="">
                    <p:embed/>
                  </p:oleObj>
                </mc:Choice>
                <mc:Fallback>
                  <p:oleObj name="Bitmap Image" r:id="rId5" imgW="3761918" imgH="2381704" progId="">
                    <p:embed/>
                    <p:pic>
                      <p:nvPicPr>
                        <p:cNvPr id="9218" name="Object 2">
                          <a:hlinkClick r:id="" action="ppaction://ole?verb=0"/>
                          <a:extLst>
                            <a:ext uri="{FF2B5EF4-FFF2-40B4-BE49-F238E27FC236}">
                              <a16:creationId xmlns:a16="http://schemas.microsoft.com/office/drawing/2014/main" id="{D8A8B665-70B8-455C-9EFC-57EA6B18BA0E}"/>
                            </a:ext>
                          </a:extLst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624"/>
                          <a:ext cx="4387" cy="3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9" name="Group 5">
              <a:extLst>
                <a:ext uri="{FF2B5EF4-FFF2-40B4-BE49-F238E27FC236}">
                  <a16:creationId xmlns:a16="http://schemas.microsoft.com/office/drawing/2014/main" id="{1AA6EA2B-DE2E-4D0F-8ECC-CC0FDF5B0F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6" y="2256"/>
              <a:ext cx="1584" cy="864"/>
              <a:chOff x="2976" y="2112"/>
              <a:chExt cx="1584" cy="864"/>
            </a:xfrm>
          </p:grpSpPr>
          <p:sp>
            <p:nvSpPr>
              <p:cNvPr id="13" name="Line 6">
                <a:extLst>
                  <a:ext uri="{FF2B5EF4-FFF2-40B4-BE49-F238E27FC236}">
                    <a16:creationId xmlns:a16="http://schemas.microsoft.com/office/drawing/2014/main" id="{A8132276-0A3E-420D-B9EF-0D1854D581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76" y="2112"/>
                <a:ext cx="1296" cy="576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ＭＳ Ｐゴシック"/>
                  <a:cs typeface="Arial"/>
                </a:endParaRPr>
              </a:p>
            </p:txBody>
          </p:sp>
          <p:sp>
            <p:nvSpPr>
              <p:cNvPr id="14" name="Line 7">
                <a:extLst>
                  <a:ext uri="{FF2B5EF4-FFF2-40B4-BE49-F238E27FC236}">
                    <a16:creationId xmlns:a16="http://schemas.microsoft.com/office/drawing/2014/main" id="{613918E7-C8F8-4A4E-A993-574C4B3BC2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76" y="2112"/>
                <a:ext cx="1296" cy="144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ＭＳ Ｐゴシック"/>
                  <a:cs typeface="Arial"/>
                </a:endParaRPr>
              </a:p>
            </p:txBody>
          </p:sp>
          <p:sp>
            <p:nvSpPr>
              <p:cNvPr id="15" name="Line 8">
                <a:extLst>
                  <a:ext uri="{FF2B5EF4-FFF2-40B4-BE49-F238E27FC236}">
                    <a16:creationId xmlns:a16="http://schemas.microsoft.com/office/drawing/2014/main" id="{972E2758-9C1E-4EAC-9F47-D9009EE6E9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52" y="2208"/>
                <a:ext cx="816" cy="672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ＭＳ Ｐゴシック"/>
                  <a:cs typeface="Arial"/>
                </a:endParaRPr>
              </a:p>
            </p:txBody>
          </p:sp>
          <p:sp>
            <p:nvSpPr>
              <p:cNvPr id="16" name="Line 9">
                <a:extLst>
                  <a:ext uri="{FF2B5EF4-FFF2-40B4-BE49-F238E27FC236}">
                    <a16:creationId xmlns:a16="http://schemas.microsoft.com/office/drawing/2014/main" id="{CA273CEE-5DC2-4EBF-8FF2-760C1A2D2C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68" y="2256"/>
                <a:ext cx="192" cy="480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ＭＳ Ｐゴシック"/>
                  <a:cs typeface="Arial"/>
                </a:endParaRPr>
              </a:p>
            </p:txBody>
          </p:sp>
          <p:sp>
            <p:nvSpPr>
              <p:cNvPr id="17" name="Line 10">
                <a:extLst>
                  <a:ext uri="{FF2B5EF4-FFF2-40B4-BE49-F238E27FC236}">
                    <a16:creationId xmlns:a16="http://schemas.microsoft.com/office/drawing/2014/main" id="{862B1658-83C3-4795-821A-153E5A7835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32" y="2256"/>
                <a:ext cx="480" cy="720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ＭＳ Ｐゴシック"/>
                  <a:cs typeface="Arial"/>
                </a:endParaRPr>
              </a:p>
            </p:txBody>
          </p:sp>
        </p:grpSp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id="{62814F9D-82DC-41B5-B66C-46B69D15C4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3" y="1910"/>
              <a:ext cx="214" cy="346"/>
              <a:chOff x="4507" y="1654"/>
              <a:chExt cx="336" cy="351"/>
            </a:xfrm>
          </p:grpSpPr>
          <p:sp>
            <p:nvSpPr>
              <p:cNvPr id="11" name="Line 12">
                <a:extLst>
                  <a:ext uri="{FF2B5EF4-FFF2-40B4-BE49-F238E27FC236}">
                    <a16:creationId xmlns:a16="http://schemas.microsoft.com/office/drawing/2014/main" id="{A23D9574-C19A-4295-BB42-968A53798D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07" y="1654"/>
                <a:ext cx="248" cy="293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ＭＳ Ｐゴシック"/>
                  <a:cs typeface="Arial"/>
                </a:endParaRPr>
              </a:p>
            </p:txBody>
          </p:sp>
          <p:sp>
            <p:nvSpPr>
              <p:cNvPr id="12" name="Line 13">
                <a:extLst>
                  <a:ext uri="{FF2B5EF4-FFF2-40B4-BE49-F238E27FC236}">
                    <a16:creationId xmlns:a16="http://schemas.microsoft.com/office/drawing/2014/main" id="{E152876E-6FC8-4C0F-9F5C-3A756FC14A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55" y="1683"/>
                <a:ext cx="88" cy="322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ＭＳ Ｐゴシック"/>
                  <a:cs typeface="Arial"/>
                </a:endParaRPr>
              </a:p>
            </p:txBody>
          </p:sp>
        </p:grpSp>
      </p:grpSp>
      <p:sp>
        <p:nvSpPr>
          <p:cNvPr id="18" name="Rectangle 3">
            <a:extLst>
              <a:ext uri="{FF2B5EF4-FFF2-40B4-BE49-F238E27FC236}">
                <a16:creationId xmlns:a16="http://schemas.microsoft.com/office/drawing/2014/main" id="{28DE0AF5-9BF5-4CDA-9F45-0BB679B51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"/>
            <a:ext cx="8839200" cy="1012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rPr>
              <a:t>CROSS-POLLINATION STRATEGY</a:t>
            </a:r>
          </a:p>
        </p:txBody>
      </p:sp>
    </p:spTree>
    <p:extLst>
      <p:ext uri="{BB962C8B-B14F-4D97-AF65-F5344CB8AC3E}">
        <p14:creationId xmlns:p14="http://schemas.microsoft.com/office/powerpoint/2010/main" val="56943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65E676-9BFE-4785-B984-C8B43851E817}"/>
              </a:ext>
            </a:extLst>
          </p:cNvPr>
          <p:cNvSpPr txBox="1">
            <a:spLocks/>
          </p:cNvSpPr>
          <p:nvPr/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4D6A0B-5FAA-49B5-ACA5-E8063383BDA3}"/>
              </a:ext>
            </a:extLst>
          </p:cNvPr>
          <p:cNvSpPr txBox="1">
            <a:spLocks/>
          </p:cNvSpPr>
          <p:nvPr/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ED854-173D-43B3-B67A-2D4894154BA0}"/>
              </a:ext>
            </a:extLst>
          </p:cNvPr>
          <p:cNvSpPr txBox="1">
            <a:spLocks noGrp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FFFFFF"/>
              </a:solidFill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79698-8E6E-4D8B-A6FD-DA2AD231117A}"/>
              </a:ext>
            </a:extLst>
          </p:cNvPr>
          <p:cNvSpPr txBox="1">
            <a:spLocks noGrp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FFFFFF"/>
              </a:solidFill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049877B2-7D4F-4083-8F39-1D7E187FE828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0313" y="2659064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7" name="Line 3">
            <a:extLst>
              <a:ext uri="{FF2B5EF4-FFF2-40B4-BE49-F238E27FC236}">
                <a16:creationId xmlns:a16="http://schemas.microsoft.com/office/drawing/2014/main" id="{376D21B0-721B-4E03-BC04-67E29E9C8F82}"/>
              </a:ext>
            </a:extLst>
          </p:cNvPr>
          <p:cNvSpPr>
            <a:spLocks noChangeShapeType="1"/>
          </p:cNvSpPr>
          <p:nvPr/>
        </p:nvSpPr>
        <p:spPr bwMode="auto">
          <a:xfrm>
            <a:off x="5608638" y="1652589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2CC46049-9211-4959-820D-626EC26402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1038" y="2659064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11C54409-FB33-4794-B236-833A2DE3089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6475" y="2566989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777B5848-C25B-48D6-B3ED-2DD9872AA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4238" y="2201863"/>
            <a:ext cx="1219200" cy="6096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YOU</a:t>
            </a:r>
            <a:b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</a:b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002</a:t>
            </a:r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1CE92B16-4419-48AD-9660-9BD47FDFD65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1744664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D7C0085C-68DD-4A9D-927D-DAB9E2E68F46}"/>
              </a:ext>
            </a:extLst>
          </p:cNvPr>
          <p:cNvSpPr>
            <a:spLocks noChangeShapeType="1"/>
          </p:cNvSpPr>
          <p:nvPr/>
        </p:nvSpPr>
        <p:spPr bwMode="auto">
          <a:xfrm>
            <a:off x="7285038" y="2566989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CC024691-A0F3-4258-876D-0D0FD7359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075" y="2201863"/>
            <a:ext cx="1219200" cy="6096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YOU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003</a:t>
            </a:r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757F8AF9-A59B-4251-B25F-59F71A9FFEE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16875" y="3481389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C582C7E6-A759-422D-B7D7-0A61E4327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9913" y="3116263"/>
            <a:ext cx="1219200" cy="6096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NJ</a:t>
            </a:r>
          </a:p>
        </p:txBody>
      </p:sp>
      <p:sp>
        <p:nvSpPr>
          <p:cNvPr id="16" name="Line 12">
            <a:extLst>
              <a:ext uri="{FF2B5EF4-FFF2-40B4-BE49-F238E27FC236}">
                <a16:creationId xmlns:a16="http://schemas.microsoft.com/office/drawing/2014/main" id="{7A25EFC9-753A-4894-A016-0C34A075B375}"/>
              </a:ext>
            </a:extLst>
          </p:cNvPr>
          <p:cNvSpPr>
            <a:spLocks noChangeShapeType="1"/>
          </p:cNvSpPr>
          <p:nvPr/>
        </p:nvSpPr>
        <p:spPr bwMode="auto">
          <a:xfrm>
            <a:off x="8747125" y="4395789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59F6EC30-9F12-4A27-9CB6-6B84D80FB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0163" y="4030663"/>
            <a:ext cx="1219200" cy="609600"/>
          </a:xfrm>
          <a:prstGeom prst="rect">
            <a:avLst/>
          </a:prstGeom>
          <a:solidFill>
            <a:srgbClr val="3366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DE</a:t>
            </a:r>
          </a:p>
        </p:txBody>
      </p:sp>
      <p:sp>
        <p:nvSpPr>
          <p:cNvPr id="18" name="Line 14">
            <a:extLst>
              <a:ext uri="{FF2B5EF4-FFF2-40B4-BE49-F238E27FC236}">
                <a16:creationId xmlns:a16="http://schemas.microsoft.com/office/drawing/2014/main" id="{23864580-9114-41B3-AAF3-8A418E53E343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963" y="5310189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7A03E8C2-1B4E-4A44-A992-9B67DD26E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287463"/>
            <a:ext cx="1219200" cy="6096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YOU</a:t>
            </a:r>
            <a:b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</a:b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001</a:t>
            </a:r>
          </a:p>
        </p:txBody>
      </p:sp>
      <p:sp>
        <p:nvSpPr>
          <p:cNvPr id="20" name="Line 16">
            <a:extLst>
              <a:ext uri="{FF2B5EF4-FFF2-40B4-BE49-F238E27FC236}">
                <a16:creationId xmlns:a16="http://schemas.microsoft.com/office/drawing/2014/main" id="{D946F42C-A2E9-4BCF-A61F-CFE0596695DF}"/>
              </a:ext>
            </a:extLst>
          </p:cNvPr>
          <p:cNvSpPr>
            <a:spLocks noChangeShapeType="1"/>
          </p:cNvSpPr>
          <p:nvPr/>
        </p:nvSpPr>
        <p:spPr bwMode="auto">
          <a:xfrm>
            <a:off x="4084638" y="3481389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D35960AE-972D-431E-BDBA-1E3EC38F3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116263"/>
            <a:ext cx="1219200" cy="6096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NJ</a:t>
            </a:r>
          </a:p>
        </p:txBody>
      </p:sp>
      <p:sp>
        <p:nvSpPr>
          <p:cNvPr id="22" name="Line 18">
            <a:extLst>
              <a:ext uri="{FF2B5EF4-FFF2-40B4-BE49-F238E27FC236}">
                <a16:creationId xmlns:a16="http://schemas.microsoft.com/office/drawing/2014/main" id="{75B22B0F-4C2A-48FE-855E-4FB813BD142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4395789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23" name="Line 19">
            <a:extLst>
              <a:ext uri="{FF2B5EF4-FFF2-40B4-BE49-F238E27FC236}">
                <a16:creationId xmlns:a16="http://schemas.microsoft.com/office/drawing/2014/main" id="{FF734201-70AD-4099-A906-A65D5F2AF176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0963" y="5310189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8273B76E-ED98-4631-B5A8-1A24611D8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0563" y="4030663"/>
            <a:ext cx="1219200" cy="609600"/>
          </a:xfrm>
          <a:prstGeom prst="rect">
            <a:avLst/>
          </a:prstGeom>
          <a:solidFill>
            <a:srgbClr val="3366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DE</a:t>
            </a:r>
          </a:p>
        </p:txBody>
      </p:sp>
      <p:sp>
        <p:nvSpPr>
          <p:cNvPr id="25" name="Rectangle 21">
            <a:extLst>
              <a:ext uri="{FF2B5EF4-FFF2-40B4-BE49-F238E27FC236}">
                <a16:creationId xmlns:a16="http://schemas.microsoft.com/office/drawing/2014/main" id="{91745E56-33C0-4533-89D0-513F559CB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8725" y="4945063"/>
            <a:ext cx="12192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MD</a:t>
            </a:r>
          </a:p>
        </p:txBody>
      </p:sp>
      <p:sp>
        <p:nvSpPr>
          <p:cNvPr id="26" name="Rectangle 22">
            <a:extLst>
              <a:ext uri="{FF2B5EF4-FFF2-40B4-BE49-F238E27FC236}">
                <a16:creationId xmlns:a16="http://schemas.microsoft.com/office/drawing/2014/main" id="{08D2D34B-1E82-48A2-893F-03FB5D730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5859463"/>
            <a:ext cx="1219200" cy="609600"/>
          </a:xfrm>
          <a:prstGeom prst="rect">
            <a:avLst/>
          </a:prstGeom>
          <a:solidFill>
            <a:srgbClr val="0080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PA</a:t>
            </a:r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id="{74B6705D-6410-4AEA-A89A-13B597007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945063"/>
            <a:ext cx="12192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MD</a:t>
            </a:r>
          </a:p>
        </p:txBody>
      </p:sp>
      <p:sp>
        <p:nvSpPr>
          <p:cNvPr id="28" name="Rectangle 24">
            <a:extLst>
              <a:ext uri="{FF2B5EF4-FFF2-40B4-BE49-F238E27FC236}">
                <a16:creationId xmlns:a16="http://schemas.microsoft.com/office/drawing/2014/main" id="{2089D6DF-AB70-4A26-825D-282585F44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3838" y="5859463"/>
            <a:ext cx="1219200" cy="609600"/>
          </a:xfrm>
          <a:prstGeom prst="rect">
            <a:avLst/>
          </a:prstGeom>
          <a:solidFill>
            <a:srgbClr val="0080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PA</a:t>
            </a:r>
          </a:p>
        </p:txBody>
      </p:sp>
      <p:sp>
        <p:nvSpPr>
          <p:cNvPr id="29" name="Text Box 25">
            <a:extLst>
              <a:ext uri="{FF2B5EF4-FFF2-40B4-BE49-F238E27FC236}">
                <a16:creationId xmlns:a16="http://schemas.microsoft.com/office/drawing/2014/main" id="{3D800A67-FAEC-463C-8AE2-D6ED1E011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26" y="3889375"/>
            <a:ext cx="1808163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u="none">
                <a:solidFill>
                  <a:srgbClr val="FFFFFF"/>
                </a:solidFill>
                <a:cs typeface="Arial"/>
              </a:rPr>
              <a:t>New Jersey</a:t>
            </a: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000" b="1" u="none">
              <a:solidFill>
                <a:srgbClr val="FFFFFF"/>
              </a:solidFill>
              <a:cs typeface="Arial"/>
            </a:endParaRP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u="none">
                <a:solidFill>
                  <a:srgbClr val="FFFFFF"/>
                </a:solidFill>
                <a:cs typeface="Arial"/>
              </a:rPr>
              <a:t>Delaware</a:t>
            </a: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000" b="1" u="none">
              <a:solidFill>
                <a:srgbClr val="FFFFFF"/>
              </a:solidFill>
              <a:cs typeface="Arial"/>
            </a:endParaRP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u="none">
                <a:solidFill>
                  <a:srgbClr val="FFFFFF"/>
                </a:solidFill>
                <a:cs typeface="Arial"/>
              </a:rPr>
              <a:t>Maryland</a:t>
            </a: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000" b="1" u="none">
              <a:solidFill>
                <a:srgbClr val="FFFFFF"/>
              </a:solidFill>
              <a:cs typeface="Arial"/>
            </a:endParaRP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u="none">
                <a:solidFill>
                  <a:srgbClr val="FFFFFF"/>
                </a:solidFill>
                <a:cs typeface="Arial"/>
              </a:rPr>
              <a:t>Pennsylvania</a:t>
            </a:r>
          </a:p>
        </p:txBody>
      </p:sp>
      <p:sp>
        <p:nvSpPr>
          <p:cNvPr id="30" name="Line 26">
            <a:extLst>
              <a:ext uri="{FF2B5EF4-FFF2-40B4-BE49-F238E27FC236}">
                <a16:creationId xmlns:a16="http://schemas.microsoft.com/office/drawing/2014/main" id="{6D514640-CA04-4E1E-8E45-17AD199212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02476" y="6224589"/>
            <a:ext cx="1736725" cy="92075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31" name="Line 27">
            <a:extLst>
              <a:ext uri="{FF2B5EF4-FFF2-40B4-BE49-F238E27FC236}">
                <a16:creationId xmlns:a16="http://schemas.microsoft.com/office/drawing/2014/main" id="{07F0BB9B-0737-4971-8A55-0FEB32C2462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52801" y="6224589"/>
            <a:ext cx="1736725" cy="92075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32" name="Line 28">
            <a:extLst>
              <a:ext uri="{FF2B5EF4-FFF2-40B4-BE49-F238E27FC236}">
                <a16:creationId xmlns:a16="http://schemas.microsoft.com/office/drawing/2014/main" id="{BFA3827C-A99E-49AF-997F-1A419DDCF1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27838" y="5402263"/>
            <a:ext cx="1371600" cy="182562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33" name="Line 29">
            <a:extLst>
              <a:ext uri="{FF2B5EF4-FFF2-40B4-BE49-F238E27FC236}">
                <a16:creationId xmlns:a16="http://schemas.microsoft.com/office/drawing/2014/main" id="{15402361-23D2-46FB-9491-AC9FA1E083D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84639" y="5402263"/>
            <a:ext cx="1279525" cy="182562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34" name="Line 30">
            <a:extLst>
              <a:ext uri="{FF2B5EF4-FFF2-40B4-BE49-F238E27FC236}">
                <a16:creationId xmlns:a16="http://schemas.microsoft.com/office/drawing/2014/main" id="{A65DD2D2-8C4C-49AD-8C6F-CCC7642FE9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27838" y="4670426"/>
            <a:ext cx="639762" cy="182563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35" name="Line 31">
            <a:extLst>
              <a:ext uri="{FF2B5EF4-FFF2-40B4-BE49-F238E27FC236}">
                <a16:creationId xmlns:a16="http://schemas.microsoft.com/office/drawing/2014/main" id="{3675324F-1568-4225-83A3-808C6728937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32325" y="4670426"/>
            <a:ext cx="731838" cy="182563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36" name="Line 32">
            <a:extLst>
              <a:ext uri="{FF2B5EF4-FFF2-40B4-BE49-F238E27FC236}">
                <a16:creationId xmlns:a16="http://schemas.microsoft.com/office/drawing/2014/main" id="{203CA634-F9A8-4F34-B66D-8B7E6423E5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18325" y="3848101"/>
            <a:ext cx="274638" cy="182563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37" name="Line 33">
            <a:extLst>
              <a:ext uri="{FF2B5EF4-FFF2-40B4-BE49-F238E27FC236}">
                <a16:creationId xmlns:a16="http://schemas.microsoft.com/office/drawing/2014/main" id="{0DD73FE8-248C-4CE3-AD85-C04BF6558E2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99039" y="3848101"/>
            <a:ext cx="274637" cy="182563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60F22056-9AEE-4F1A-9565-0556FBACC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52400"/>
            <a:ext cx="8534400" cy="895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rPr>
              <a:t>CROSS-POLLINATION STRATEGY</a:t>
            </a:r>
          </a:p>
        </p:txBody>
      </p:sp>
    </p:spTree>
    <p:extLst>
      <p:ext uri="{BB962C8B-B14F-4D97-AF65-F5344CB8AC3E}">
        <p14:creationId xmlns:p14="http://schemas.microsoft.com/office/powerpoint/2010/main" val="31696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6E9393E-D236-484F-A83F-B8322A5CF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413A4EEE-9B84-4E2E-BBD0-5F2D7F18D540}"/>
              </a:ext>
            </a:extLst>
          </p:cNvPr>
          <p:cNvSpPr txBox="1">
            <a:spLocks noGrp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FFFFFF"/>
              </a:solidFill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4D082F9-8DB3-4F0B-BB6E-09E700987624}"/>
              </a:ext>
            </a:extLst>
          </p:cNvPr>
          <p:cNvSpPr txBox="1">
            <a:spLocks noGrp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FFFFFF"/>
              </a:solidFill>
              <a:latin typeface="Arial" charset="0"/>
              <a:ea typeface="ＭＳ Ｐゴシック"/>
              <a:cs typeface="Arial"/>
            </a:endParaRPr>
          </a:p>
        </p:txBody>
      </p:sp>
      <p:graphicFrame>
        <p:nvGraphicFramePr>
          <p:cNvPr id="5" name="Object 2">
            <a:hlinkClick r:id="" action="ppaction://ole?verb=0"/>
            <a:extLst>
              <a:ext uri="{FF2B5EF4-FFF2-40B4-BE49-F238E27FC236}">
                <a16:creationId xmlns:a16="http://schemas.microsoft.com/office/drawing/2014/main" id="{7308CE59-A977-46DD-8055-7389213430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1412198"/>
              </p:ext>
            </p:extLst>
          </p:nvPr>
        </p:nvGraphicFramePr>
        <p:xfrm>
          <a:off x="2438401" y="914401"/>
          <a:ext cx="7212013" cy="477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Bitmap Image" r:id="rId5" imgW="3694261" imgH="2311229" progId="">
                  <p:embed/>
                </p:oleObj>
              </mc:Choice>
              <mc:Fallback>
                <p:oleObj name="Bitmap Image" r:id="rId5" imgW="3694261" imgH="2311229" progId="">
                  <p:embed/>
                  <p:pic>
                    <p:nvPicPr>
                      <p:cNvPr id="10242" name="Object 2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40AE593D-3C45-4CF1-910A-AEAE8423F8D4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1" y="914401"/>
                        <a:ext cx="7212013" cy="4779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B2C76F62-5636-4BCE-B961-3A5B0DBCE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5181601"/>
            <a:ext cx="8077200" cy="1673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1" charset="-128"/>
                <a:cs typeface="Arial"/>
              </a:rPr>
              <a:t>Then Expand Nationwide</a:t>
            </a:r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2B3E5981-2E45-4FA5-810C-DD20F68254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68776" y="3200400"/>
            <a:ext cx="3965575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0B326FB2-D709-4B05-A50E-01F649CCAC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40188" y="3330576"/>
            <a:ext cx="4113212" cy="327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2B376071-438A-43EE-B048-61D72E66C4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35638" y="3429000"/>
            <a:ext cx="2798762" cy="12969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89C91D12-CD65-4124-A048-F78388A8AB6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21689" y="3617913"/>
            <a:ext cx="574675" cy="812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FC0418EB-B345-4689-90FC-8B1BA6F7EA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11988" y="3617913"/>
            <a:ext cx="1839912" cy="889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43411C51-87CE-402A-ADEE-F41D07ECD7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94714" y="2362201"/>
            <a:ext cx="344487" cy="868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BBD75C7D-43D6-4CDC-A5E8-9BFD53B3DD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05800" y="3048000"/>
            <a:ext cx="6096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4" name="Oval 12">
            <a:extLst>
              <a:ext uri="{FF2B5EF4-FFF2-40B4-BE49-F238E27FC236}">
                <a16:creationId xmlns:a16="http://schemas.microsoft.com/office/drawing/2014/main" id="{E84244ED-D02A-479E-8CC2-1B4290578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5039" y="2276476"/>
            <a:ext cx="231775" cy="231775"/>
          </a:xfrm>
          <a:prstGeom prst="ellipse">
            <a:avLst/>
          </a:prstGeom>
          <a:gradFill rotWithShape="0">
            <a:gsLst>
              <a:gs pos="0">
                <a:srgbClr val="FAFD00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u="none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3">
            <a:extLst>
              <a:ext uri="{FF2B5EF4-FFF2-40B4-BE49-F238E27FC236}">
                <a16:creationId xmlns:a16="http://schemas.microsoft.com/office/drawing/2014/main" id="{15D9C227-9668-4D08-88ED-9F9F37DA7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1" y="2544764"/>
            <a:ext cx="231775" cy="231775"/>
          </a:xfrm>
          <a:prstGeom prst="ellipse">
            <a:avLst/>
          </a:prstGeom>
          <a:gradFill rotWithShape="0">
            <a:gsLst>
              <a:gs pos="0">
                <a:srgbClr val="FAFD00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u="none">
              <a:solidFill>
                <a:srgbClr val="FFFFFF"/>
              </a:solidFill>
              <a:cs typeface="Arial"/>
            </a:endParaRPr>
          </a:p>
        </p:txBody>
      </p:sp>
      <p:sp>
        <p:nvSpPr>
          <p:cNvPr id="16" name="Oval 14">
            <a:extLst>
              <a:ext uri="{FF2B5EF4-FFF2-40B4-BE49-F238E27FC236}">
                <a16:creationId xmlns:a16="http://schemas.microsoft.com/office/drawing/2014/main" id="{F3C7B07B-FDCA-4512-97CA-DBCE46146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414" y="3138489"/>
            <a:ext cx="231775" cy="231775"/>
          </a:xfrm>
          <a:prstGeom prst="ellipse">
            <a:avLst/>
          </a:prstGeom>
          <a:gradFill rotWithShape="0">
            <a:gsLst>
              <a:gs pos="0">
                <a:srgbClr val="FAFD00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u="none"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Oval 15">
            <a:extLst>
              <a:ext uri="{FF2B5EF4-FFF2-40B4-BE49-F238E27FC236}">
                <a16:creationId xmlns:a16="http://schemas.microsoft.com/office/drawing/2014/main" id="{AA30DD0E-AC46-4D6E-8C8E-5C6282514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0314" y="3592514"/>
            <a:ext cx="231775" cy="231775"/>
          </a:xfrm>
          <a:prstGeom prst="ellipse">
            <a:avLst/>
          </a:prstGeom>
          <a:gradFill rotWithShape="0">
            <a:gsLst>
              <a:gs pos="0">
                <a:srgbClr val="FAFD00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u="none">
              <a:solidFill>
                <a:srgbClr val="FFFFFF"/>
              </a:solidFill>
              <a:cs typeface="Arial"/>
            </a:endParaRPr>
          </a:p>
        </p:txBody>
      </p:sp>
      <p:sp>
        <p:nvSpPr>
          <p:cNvPr id="18" name="Oval 16">
            <a:extLst>
              <a:ext uri="{FF2B5EF4-FFF2-40B4-BE49-F238E27FC236}">
                <a16:creationId xmlns:a16="http://schemas.microsoft.com/office/drawing/2014/main" id="{2134CDC8-265B-43BC-A000-E8B56D896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51" y="4210051"/>
            <a:ext cx="231775" cy="231775"/>
          </a:xfrm>
          <a:prstGeom prst="ellipse">
            <a:avLst/>
          </a:prstGeom>
          <a:gradFill rotWithShape="0">
            <a:gsLst>
              <a:gs pos="0">
                <a:srgbClr val="FAFD00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u="none">
              <a:solidFill>
                <a:srgbClr val="FFFFFF"/>
              </a:solidFill>
              <a:cs typeface="Arial"/>
            </a:endParaRPr>
          </a:p>
        </p:txBody>
      </p:sp>
      <p:sp>
        <p:nvSpPr>
          <p:cNvPr id="19" name="Oval 17">
            <a:extLst>
              <a:ext uri="{FF2B5EF4-FFF2-40B4-BE49-F238E27FC236}">
                <a16:creationId xmlns:a16="http://schemas.microsoft.com/office/drawing/2014/main" id="{92D4D462-3F4F-4E39-8B4A-ADB1C59A6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1" y="4191001"/>
            <a:ext cx="231775" cy="231775"/>
          </a:xfrm>
          <a:prstGeom prst="ellipse">
            <a:avLst/>
          </a:prstGeom>
          <a:gradFill rotWithShape="0">
            <a:gsLst>
              <a:gs pos="0">
                <a:srgbClr val="FAFD00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u="none">
              <a:solidFill>
                <a:srgbClr val="FFFFFF"/>
              </a:solidFill>
              <a:cs typeface="Arial"/>
            </a:endParaRPr>
          </a:p>
        </p:txBody>
      </p:sp>
      <p:sp>
        <p:nvSpPr>
          <p:cNvPr id="20" name="Oval 18">
            <a:extLst>
              <a:ext uri="{FF2B5EF4-FFF2-40B4-BE49-F238E27FC236}">
                <a16:creationId xmlns:a16="http://schemas.microsoft.com/office/drawing/2014/main" id="{B3F58F31-D456-49B3-88D9-E047B9541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1" y="3810001"/>
            <a:ext cx="231775" cy="231775"/>
          </a:xfrm>
          <a:prstGeom prst="ellipse">
            <a:avLst/>
          </a:prstGeom>
          <a:gradFill rotWithShape="0">
            <a:gsLst>
              <a:gs pos="0">
                <a:srgbClr val="FAFD00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u="none">
              <a:solidFill>
                <a:srgbClr val="FFFFFF"/>
              </a:solidFill>
              <a:cs typeface="Arial"/>
            </a:endParaRPr>
          </a:p>
        </p:txBody>
      </p:sp>
      <p:sp>
        <p:nvSpPr>
          <p:cNvPr id="21" name="Oval 19">
            <a:extLst>
              <a:ext uri="{FF2B5EF4-FFF2-40B4-BE49-F238E27FC236}">
                <a16:creationId xmlns:a16="http://schemas.microsoft.com/office/drawing/2014/main" id="{60E57B98-4619-42CA-8AAF-4BF3DD197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8451" y="3111501"/>
            <a:ext cx="231775" cy="231775"/>
          </a:xfrm>
          <a:prstGeom prst="ellipse">
            <a:avLst/>
          </a:prstGeom>
          <a:gradFill rotWithShape="0">
            <a:gsLst>
              <a:gs pos="0">
                <a:srgbClr val="FAFD00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u="none">
              <a:solidFill>
                <a:srgbClr val="FFFFFF"/>
              </a:solidFill>
              <a:cs typeface="Arial"/>
            </a:endParaRPr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3CAA02BC-4636-48B4-8E7B-1FDA91E9D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1" y="3425826"/>
            <a:ext cx="231775" cy="231775"/>
          </a:xfrm>
          <a:prstGeom prst="ellipse">
            <a:avLst/>
          </a:prstGeom>
          <a:gradFill rotWithShape="0">
            <a:gsLst>
              <a:gs pos="0">
                <a:srgbClr val="FAFD00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u="none">
              <a:solidFill>
                <a:srgbClr val="FFFFFF"/>
              </a:solidFill>
              <a:cs typeface="Arial"/>
            </a:endParaRPr>
          </a:p>
        </p:txBody>
      </p:sp>
      <p:sp>
        <p:nvSpPr>
          <p:cNvPr id="23" name="Oval 21">
            <a:extLst>
              <a:ext uri="{FF2B5EF4-FFF2-40B4-BE49-F238E27FC236}">
                <a16:creationId xmlns:a16="http://schemas.microsoft.com/office/drawing/2014/main" id="{DAFE71D4-16B3-49D9-8F67-FBEB0FACB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4" y="3462339"/>
            <a:ext cx="231775" cy="231775"/>
          </a:xfrm>
          <a:prstGeom prst="ellipse">
            <a:avLst/>
          </a:prstGeom>
          <a:gradFill rotWithShape="0">
            <a:gsLst>
              <a:gs pos="0">
                <a:srgbClr val="FAFD00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u="none">
              <a:solidFill>
                <a:srgbClr val="FFFFFF"/>
              </a:solidFill>
              <a:cs typeface="Arial"/>
            </a:endParaRPr>
          </a:p>
        </p:txBody>
      </p:sp>
      <p:sp>
        <p:nvSpPr>
          <p:cNvPr id="24" name="Oval 22">
            <a:extLst>
              <a:ext uri="{FF2B5EF4-FFF2-40B4-BE49-F238E27FC236}">
                <a16:creationId xmlns:a16="http://schemas.microsoft.com/office/drawing/2014/main" id="{9E7A8291-3D1B-465D-AEAA-1E6437BE1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1" y="3079751"/>
            <a:ext cx="231775" cy="231775"/>
          </a:xfrm>
          <a:prstGeom prst="ellipse">
            <a:avLst/>
          </a:prstGeom>
          <a:gradFill rotWithShape="0">
            <a:gsLst>
              <a:gs pos="0">
                <a:srgbClr val="FAFD00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u="none">
              <a:solidFill>
                <a:srgbClr val="FFFFFF"/>
              </a:solidFill>
              <a:cs typeface="Arial"/>
            </a:endParaRPr>
          </a:p>
        </p:txBody>
      </p:sp>
      <p:sp>
        <p:nvSpPr>
          <p:cNvPr id="25" name="Oval 23">
            <a:extLst>
              <a:ext uri="{FF2B5EF4-FFF2-40B4-BE49-F238E27FC236}">
                <a16:creationId xmlns:a16="http://schemas.microsoft.com/office/drawing/2014/main" id="{6DB38651-3DA6-4B23-9F61-637E0F2E2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0089" y="4021139"/>
            <a:ext cx="231775" cy="231775"/>
          </a:xfrm>
          <a:prstGeom prst="ellipse">
            <a:avLst/>
          </a:prstGeom>
          <a:gradFill rotWithShape="0">
            <a:gsLst>
              <a:gs pos="0">
                <a:srgbClr val="FAFD00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u="none">
              <a:solidFill>
                <a:srgbClr val="FFFFFF"/>
              </a:solidFill>
              <a:cs typeface="Arial"/>
            </a:endParaRPr>
          </a:p>
        </p:txBody>
      </p:sp>
      <p:sp>
        <p:nvSpPr>
          <p:cNvPr id="26" name="Oval 24">
            <a:extLst>
              <a:ext uri="{FF2B5EF4-FFF2-40B4-BE49-F238E27FC236}">
                <a16:creationId xmlns:a16="http://schemas.microsoft.com/office/drawing/2014/main" id="{8F03F007-D462-4387-8B64-B4AEAF9C7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3226" y="4724401"/>
            <a:ext cx="231775" cy="231775"/>
          </a:xfrm>
          <a:prstGeom prst="ellipse">
            <a:avLst/>
          </a:prstGeom>
          <a:gradFill rotWithShape="0">
            <a:gsLst>
              <a:gs pos="0">
                <a:srgbClr val="FAFD00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u="none">
              <a:solidFill>
                <a:srgbClr val="FFFFFF"/>
              </a:solidFill>
              <a:cs typeface="Arial"/>
            </a:endParaRPr>
          </a:p>
        </p:txBody>
      </p:sp>
      <p:sp>
        <p:nvSpPr>
          <p:cNvPr id="27" name="Oval 25">
            <a:extLst>
              <a:ext uri="{FF2B5EF4-FFF2-40B4-BE49-F238E27FC236}">
                <a16:creationId xmlns:a16="http://schemas.microsoft.com/office/drawing/2014/main" id="{C0269886-9231-4663-AB64-E50A4C8E1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8439" y="3792539"/>
            <a:ext cx="231775" cy="231775"/>
          </a:xfrm>
          <a:prstGeom prst="ellipse">
            <a:avLst/>
          </a:prstGeom>
          <a:gradFill rotWithShape="0">
            <a:gsLst>
              <a:gs pos="0">
                <a:srgbClr val="FAFD00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u="none">
              <a:solidFill>
                <a:srgbClr val="FFFFFF"/>
              </a:solidFill>
              <a:cs typeface="Arial"/>
            </a:endParaRPr>
          </a:p>
        </p:txBody>
      </p:sp>
      <p:sp>
        <p:nvSpPr>
          <p:cNvPr id="28" name="Oval 26">
            <a:extLst>
              <a:ext uri="{FF2B5EF4-FFF2-40B4-BE49-F238E27FC236}">
                <a16:creationId xmlns:a16="http://schemas.microsoft.com/office/drawing/2014/main" id="{CDC68E40-288B-45BA-9C2B-2A453C7B4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3476" y="4713289"/>
            <a:ext cx="231775" cy="231775"/>
          </a:xfrm>
          <a:prstGeom prst="ellipse">
            <a:avLst/>
          </a:prstGeom>
          <a:gradFill rotWithShape="0">
            <a:gsLst>
              <a:gs pos="0">
                <a:srgbClr val="FAFD00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u="none">
              <a:solidFill>
                <a:srgbClr val="FFFFFF"/>
              </a:solidFill>
              <a:cs typeface="Arial"/>
            </a:endParaRPr>
          </a:p>
        </p:txBody>
      </p:sp>
      <p:sp>
        <p:nvSpPr>
          <p:cNvPr id="29" name="Oval 27">
            <a:extLst>
              <a:ext uri="{FF2B5EF4-FFF2-40B4-BE49-F238E27FC236}">
                <a16:creationId xmlns:a16="http://schemas.microsoft.com/office/drawing/2014/main" id="{6D7EDCD1-9513-462C-A328-92124E801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6164" y="5237164"/>
            <a:ext cx="231775" cy="231775"/>
          </a:xfrm>
          <a:prstGeom prst="ellipse">
            <a:avLst/>
          </a:prstGeom>
          <a:gradFill rotWithShape="0">
            <a:gsLst>
              <a:gs pos="0">
                <a:srgbClr val="FAFD00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u="none">
              <a:solidFill>
                <a:srgbClr val="FFFFFF"/>
              </a:solidFill>
              <a:cs typeface="Arial"/>
            </a:endParaRPr>
          </a:p>
        </p:txBody>
      </p:sp>
      <p:sp>
        <p:nvSpPr>
          <p:cNvPr id="30" name="Oval 28">
            <a:extLst>
              <a:ext uri="{FF2B5EF4-FFF2-40B4-BE49-F238E27FC236}">
                <a16:creationId xmlns:a16="http://schemas.microsoft.com/office/drawing/2014/main" id="{2D06316B-DB98-48E5-AEE7-CDEEE8EB2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8826" y="4876801"/>
            <a:ext cx="231775" cy="231775"/>
          </a:xfrm>
          <a:prstGeom prst="ellipse">
            <a:avLst/>
          </a:prstGeom>
          <a:gradFill rotWithShape="0">
            <a:gsLst>
              <a:gs pos="0">
                <a:srgbClr val="FAFD00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u="none">
              <a:solidFill>
                <a:srgbClr val="FFFFFF"/>
              </a:solidFill>
              <a:cs typeface="Arial"/>
            </a:endParaRPr>
          </a:p>
        </p:txBody>
      </p:sp>
      <p:sp>
        <p:nvSpPr>
          <p:cNvPr id="31" name="Oval 29">
            <a:extLst>
              <a:ext uri="{FF2B5EF4-FFF2-40B4-BE49-F238E27FC236}">
                <a16:creationId xmlns:a16="http://schemas.microsoft.com/office/drawing/2014/main" id="{C419CA70-553D-4D60-AC2E-42E305325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6564" y="4425951"/>
            <a:ext cx="231775" cy="231775"/>
          </a:xfrm>
          <a:prstGeom prst="ellipse">
            <a:avLst/>
          </a:prstGeom>
          <a:gradFill rotWithShape="0">
            <a:gsLst>
              <a:gs pos="0">
                <a:srgbClr val="FAFD00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u="none">
              <a:solidFill>
                <a:srgbClr val="FFFFFF"/>
              </a:solidFill>
              <a:cs typeface="Arial"/>
            </a:endParaRPr>
          </a:p>
        </p:txBody>
      </p:sp>
      <p:sp>
        <p:nvSpPr>
          <p:cNvPr id="32" name="Oval 30">
            <a:extLst>
              <a:ext uri="{FF2B5EF4-FFF2-40B4-BE49-F238E27FC236}">
                <a16:creationId xmlns:a16="http://schemas.microsoft.com/office/drawing/2014/main" id="{4296682D-F621-4E92-82B4-D29EEBC32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2064" y="4183064"/>
            <a:ext cx="231775" cy="231775"/>
          </a:xfrm>
          <a:prstGeom prst="ellipse">
            <a:avLst/>
          </a:prstGeom>
          <a:gradFill rotWithShape="0">
            <a:gsLst>
              <a:gs pos="0">
                <a:srgbClr val="FAFD00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u="none">
              <a:solidFill>
                <a:srgbClr val="FFFFFF"/>
              </a:solidFill>
              <a:cs typeface="Arial"/>
            </a:endParaRPr>
          </a:p>
        </p:txBody>
      </p:sp>
      <p:sp>
        <p:nvSpPr>
          <p:cNvPr id="33" name="Oval 31">
            <a:extLst>
              <a:ext uri="{FF2B5EF4-FFF2-40B4-BE49-F238E27FC236}">
                <a16:creationId xmlns:a16="http://schemas.microsoft.com/office/drawing/2014/main" id="{4E870B98-55A7-4BCB-BA55-29B57E0CF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1" y="4381501"/>
            <a:ext cx="231775" cy="231775"/>
          </a:xfrm>
          <a:prstGeom prst="ellipse">
            <a:avLst/>
          </a:prstGeom>
          <a:gradFill rotWithShape="0">
            <a:gsLst>
              <a:gs pos="0">
                <a:srgbClr val="FAFD00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u="none">
              <a:solidFill>
                <a:srgbClr val="FFFFFF"/>
              </a:solidFill>
              <a:cs typeface="Arial"/>
            </a:endParaRPr>
          </a:p>
        </p:txBody>
      </p:sp>
      <p:sp>
        <p:nvSpPr>
          <p:cNvPr id="34" name="Oval 32">
            <a:extLst>
              <a:ext uri="{FF2B5EF4-FFF2-40B4-BE49-F238E27FC236}">
                <a16:creationId xmlns:a16="http://schemas.microsoft.com/office/drawing/2014/main" id="{8097EA2B-AEE5-4F7A-8D98-F0B1C3896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3764" y="2962276"/>
            <a:ext cx="231775" cy="231775"/>
          </a:xfrm>
          <a:prstGeom prst="ellipse">
            <a:avLst/>
          </a:prstGeom>
          <a:gradFill rotWithShape="0">
            <a:gsLst>
              <a:gs pos="0">
                <a:srgbClr val="FAFD00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u="none">
              <a:solidFill>
                <a:srgbClr val="FFFFFF"/>
              </a:solidFill>
              <a:cs typeface="Arial"/>
            </a:endParaRPr>
          </a:p>
        </p:txBody>
      </p:sp>
      <p:sp>
        <p:nvSpPr>
          <p:cNvPr id="35" name="Oval 33">
            <a:extLst>
              <a:ext uri="{FF2B5EF4-FFF2-40B4-BE49-F238E27FC236}">
                <a16:creationId xmlns:a16="http://schemas.microsoft.com/office/drawing/2014/main" id="{B0E480CC-3606-4F4C-BD0A-97FB752B1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314" y="3092451"/>
            <a:ext cx="231775" cy="231775"/>
          </a:xfrm>
          <a:prstGeom prst="ellipse">
            <a:avLst/>
          </a:prstGeom>
          <a:gradFill rotWithShape="0">
            <a:gsLst>
              <a:gs pos="0">
                <a:srgbClr val="FAFD00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u="none">
              <a:solidFill>
                <a:srgbClr val="FFFFFF"/>
              </a:solidFill>
              <a:cs typeface="Arial"/>
            </a:endParaRPr>
          </a:p>
        </p:txBody>
      </p:sp>
      <p:sp>
        <p:nvSpPr>
          <p:cNvPr id="36" name="Oval 34">
            <a:extLst>
              <a:ext uri="{FF2B5EF4-FFF2-40B4-BE49-F238E27FC236}">
                <a16:creationId xmlns:a16="http://schemas.microsoft.com/office/drawing/2014/main" id="{E28662AE-B012-4E59-A0DF-D2B1369A9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551" y="3082926"/>
            <a:ext cx="231775" cy="231775"/>
          </a:xfrm>
          <a:prstGeom prst="ellipse">
            <a:avLst/>
          </a:prstGeom>
          <a:gradFill rotWithShape="0">
            <a:gsLst>
              <a:gs pos="0">
                <a:srgbClr val="FAFD00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u="none">
              <a:solidFill>
                <a:srgbClr val="FFFFFF"/>
              </a:solidFill>
              <a:cs typeface="Arial"/>
            </a:endParaRPr>
          </a:p>
        </p:txBody>
      </p:sp>
      <p:sp>
        <p:nvSpPr>
          <p:cNvPr id="37" name="Oval 35">
            <a:extLst>
              <a:ext uri="{FF2B5EF4-FFF2-40B4-BE49-F238E27FC236}">
                <a16:creationId xmlns:a16="http://schemas.microsoft.com/office/drawing/2014/main" id="{7C0107C4-6950-4777-9476-7E257CFE3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064" y="2700339"/>
            <a:ext cx="231775" cy="231775"/>
          </a:xfrm>
          <a:prstGeom prst="ellipse">
            <a:avLst/>
          </a:prstGeom>
          <a:gradFill rotWithShape="0">
            <a:gsLst>
              <a:gs pos="0">
                <a:srgbClr val="FAFD00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u="none">
              <a:solidFill>
                <a:srgbClr val="FFFFFF"/>
              </a:solidFill>
              <a:cs typeface="Arial"/>
            </a:endParaRPr>
          </a:p>
        </p:txBody>
      </p:sp>
      <p:sp>
        <p:nvSpPr>
          <p:cNvPr id="38" name="Oval 36">
            <a:extLst>
              <a:ext uri="{FF2B5EF4-FFF2-40B4-BE49-F238E27FC236}">
                <a16:creationId xmlns:a16="http://schemas.microsoft.com/office/drawing/2014/main" id="{B7F214BF-F317-47DF-B134-AEB662F02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8064" y="3711576"/>
            <a:ext cx="231775" cy="231775"/>
          </a:xfrm>
          <a:prstGeom prst="ellipse">
            <a:avLst/>
          </a:prstGeom>
          <a:gradFill rotWithShape="0">
            <a:gsLst>
              <a:gs pos="0">
                <a:srgbClr val="FAFD00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u="none">
              <a:solidFill>
                <a:srgbClr val="FFFFFF"/>
              </a:solidFill>
              <a:cs typeface="Arial"/>
            </a:endParaRPr>
          </a:p>
        </p:txBody>
      </p:sp>
      <p:sp>
        <p:nvSpPr>
          <p:cNvPr id="39" name="Oval 37">
            <a:extLst>
              <a:ext uri="{FF2B5EF4-FFF2-40B4-BE49-F238E27FC236}">
                <a16:creationId xmlns:a16="http://schemas.microsoft.com/office/drawing/2014/main" id="{2430B1BB-B4A4-4D3F-8D19-F62E4E85A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1" y="3214689"/>
            <a:ext cx="231775" cy="231775"/>
          </a:xfrm>
          <a:prstGeom prst="ellipse">
            <a:avLst/>
          </a:prstGeom>
          <a:gradFill rotWithShape="0">
            <a:gsLst>
              <a:gs pos="0">
                <a:srgbClr val="FAFD00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u="none">
              <a:solidFill>
                <a:srgbClr val="FFFFFF"/>
              </a:solidFill>
              <a:cs typeface="Arial"/>
            </a:endParaRPr>
          </a:p>
        </p:txBody>
      </p:sp>
      <p:sp>
        <p:nvSpPr>
          <p:cNvPr id="40" name="Oval 38">
            <a:extLst>
              <a:ext uri="{FF2B5EF4-FFF2-40B4-BE49-F238E27FC236}">
                <a16:creationId xmlns:a16="http://schemas.microsoft.com/office/drawing/2014/main" id="{0553A910-5671-4062-BC01-47ADD4B41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2426" y="3343276"/>
            <a:ext cx="231775" cy="231775"/>
          </a:xfrm>
          <a:prstGeom prst="ellipse">
            <a:avLst/>
          </a:prstGeom>
          <a:gradFill rotWithShape="0">
            <a:gsLst>
              <a:gs pos="0">
                <a:srgbClr val="FAFD00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u="none">
              <a:solidFill>
                <a:srgbClr val="FFFFFF"/>
              </a:solidFill>
              <a:cs typeface="Arial"/>
            </a:endParaRPr>
          </a:p>
        </p:txBody>
      </p:sp>
      <p:sp>
        <p:nvSpPr>
          <p:cNvPr id="41" name="Oval 39">
            <a:extLst>
              <a:ext uri="{FF2B5EF4-FFF2-40B4-BE49-F238E27FC236}">
                <a16:creationId xmlns:a16="http://schemas.microsoft.com/office/drawing/2014/main" id="{56089936-E6DB-4F49-80C9-03CAFDBAA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76" y="2603501"/>
            <a:ext cx="231775" cy="231775"/>
          </a:xfrm>
          <a:prstGeom prst="ellipse">
            <a:avLst/>
          </a:prstGeom>
          <a:gradFill rotWithShape="0">
            <a:gsLst>
              <a:gs pos="0">
                <a:srgbClr val="FAFD00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u="none">
              <a:solidFill>
                <a:srgbClr val="FFFFFF"/>
              </a:solidFill>
              <a:cs typeface="Arial"/>
            </a:endParaRPr>
          </a:p>
        </p:txBody>
      </p:sp>
      <p:sp>
        <p:nvSpPr>
          <p:cNvPr id="42" name="Oval 40">
            <a:extLst>
              <a:ext uri="{FF2B5EF4-FFF2-40B4-BE49-F238E27FC236}">
                <a16:creationId xmlns:a16="http://schemas.microsoft.com/office/drawing/2014/main" id="{857CE4EF-3FA1-476F-AF1E-B4FF5A372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1" y="2865439"/>
            <a:ext cx="231775" cy="231775"/>
          </a:xfrm>
          <a:prstGeom prst="ellipse">
            <a:avLst/>
          </a:prstGeom>
          <a:gradFill rotWithShape="0">
            <a:gsLst>
              <a:gs pos="0">
                <a:srgbClr val="FAFD00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u="none">
              <a:solidFill>
                <a:srgbClr val="FFFFFF"/>
              </a:solidFill>
              <a:cs typeface="Arial"/>
            </a:endParaRPr>
          </a:p>
        </p:txBody>
      </p:sp>
      <p:sp>
        <p:nvSpPr>
          <p:cNvPr id="43" name="Oval 41">
            <a:extLst>
              <a:ext uri="{FF2B5EF4-FFF2-40B4-BE49-F238E27FC236}">
                <a16:creationId xmlns:a16="http://schemas.microsoft.com/office/drawing/2014/main" id="{B89E9026-7982-4CB0-9D64-73D559C52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5114" y="2601914"/>
            <a:ext cx="231775" cy="231775"/>
          </a:xfrm>
          <a:prstGeom prst="ellipse">
            <a:avLst/>
          </a:prstGeom>
          <a:gradFill rotWithShape="0">
            <a:gsLst>
              <a:gs pos="0">
                <a:srgbClr val="FAFD00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u="none"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2">
            <a:extLst>
              <a:ext uri="{FF2B5EF4-FFF2-40B4-BE49-F238E27FC236}">
                <a16:creationId xmlns:a16="http://schemas.microsoft.com/office/drawing/2014/main" id="{0198B617-217B-475F-83EE-1821B5C80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1" y="2057401"/>
            <a:ext cx="231775" cy="231775"/>
          </a:xfrm>
          <a:prstGeom prst="ellipse">
            <a:avLst/>
          </a:prstGeom>
          <a:gradFill rotWithShape="0">
            <a:gsLst>
              <a:gs pos="0">
                <a:srgbClr val="FAFD00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u="none">
              <a:solidFill>
                <a:srgbClr val="FFFFFF"/>
              </a:solidFill>
              <a:cs typeface="Arial"/>
            </a:endParaRPr>
          </a:p>
        </p:txBody>
      </p:sp>
      <p:sp>
        <p:nvSpPr>
          <p:cNvPr id="45" name="Rectangle 3">
            <a:extLst>
              <a:ext uri="{FF2B5EF4-FFF2-40B4-BE49-F238E27FC236}">
                <a16:creationId xmlns:a16="http://schemas.microsoft.com/office/drawing/2014/main" id="{7589D99E-49A6-4793-AC84-020D56944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"/>
            <a:ext cx="8839200" cy="1012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rPr>
              <a:t>CROSS-POLLINATION STRATEGY</a:t>
            </a:r>
          </a:p>
        </p:txBody>
      </p:sp>
    </p:spTree>
    <p:extLst>
      <p:ext uri="{BB962C8B-B14F-4D97-AF65-F5344CB8AC3E}">
        <p14:creationId xmlns:p14="http://schemas.microsoft.com/office/powerpoint/2010/main" val="153043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6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3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7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4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1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8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2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9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6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3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7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4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1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8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2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9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6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3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1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413A4EEE-9B84-4E2E-BBD0-5F2D7F18D540}"/>
              </a:ext>
            </a:extLst>
          </p:cNvPr>
          <p:cNvSpPr txBox="1">
            <a:spLocks noGrp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46" name="Date Placeholder 1">
            <a:extLst>
              <a:ext uri="{FF2B5EF4-FFF2-40B4-BE49-F238E27FC236}">
                <a16:creationId xmlns:a16="http://schemas.microsoft.com/office/drawing/2014/main" id="{A5490476-E351-4AE4-88C5-CCA2B404C23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914400" y="6248400"/>
            <a:ext cx="2540000" cy="457200"/>
          </a:xfr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47" name="Footer Placeholder 2">
            <a:extLst>
              <a:ext uri="{FF2B5EF4-FFF2-40B4-BE49-F238E27FC236}">
                <a16:creationId xmlns:a16="http://schemas.microsoft.com/office/drawing/2014/main" id="{8FD81FF0-F02C-461A-BBE9-686BFC8EE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48" name="Date Placeholder 3">
            <a:extLst>
              <a:ext uri="{FF2B5EF4-FFF2-40B4-BE49-F238E27FC236}">
                <a16:creationId xmlns:a16="http://schemas.microsoft.com/office/drawing/2014/main" id="{C28BF56E-50C0-445D-9EE2-422AB7DF8F57}"/>
              </a:ext>
            </a:extLst>
          </p:cNvPr>
          <p:cNvSpPr txBox="1">
            <a:spLocks noGrp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FFFFFF"/>
              </a:solidFill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49" name="Footer Placeholder 4">
            <a:extLst>
              <a:ext uri="{FF2B5EF4-FFF2-40B4-BE49-F238E27FC236}">
                <a16:creationId xmlns:a16="http://schemas.microsoft.com/office/drawing/2014/main" id="{E10545BE-8114-45B3-A121-7AA19DC5A022}"/>
              </a:ext>
            </a:extLst>
          </p:cNvPr>
          <p:cNvSpPr txBox="1">
            <a:spLocks noGrp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FFFFFF"/>
              </a:solidFill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50" name="Line 2">
            <a:extLst>
              <a:ext uri="{FF2B5EF4-FFF2-40B4-BE49-F238E27FC236}">
                <a16:creationId xmlns:a16="http://schemas.microsoft.com/office/drawing/2014/main" id="{5B5766FA-21C9-41E9-B0EF-52C15F094C46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0313" y="2651125"/>
            <a:ext cx="0" cy="731838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51" name="Line 3">
            <a:extLst>
              <a:ext uri="{FF2B5EF4-FFF2-40B4-BE49-F238E27FC236}">
                <a16:creationId xmlns:a16="http://schemas.microsoft.com/office/drawing/2014/main" id="{B371C0F2-1291-48B5-954C-9AE81F5C2BEC}"/>
              </a:ext>
            </a:extLst>
          </p:cNvPr>
          <p:cNvSpPr>
            <a:spLocks noChangeShapeType="1"/>
          </p:cNvSpPr>
          <p:nvPr/>
        </p:nvSpPr>
        <p:spPr bwMode="auto">
          <a:xfrm>
            <a:off x="5608638" y="1644650"/>
            <a:ext cx="0" cy="731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52" name="Line 4">
            <a:extLst>
              <a:ext uri="{FF2B5EF4-FFF2-40B4-BE49-F238E27FC236}">
                <a16:creationId xmlns:a16="http://schemas.microsoft.com/office/drawing/2014/main" id="{0C4C512C-DD26-4719-A2F6-514BE607AA81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1038" y="2651125"/>
            <a:ext cx="0" cy="731838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53" name="Line 5">
            <a:extLst>
              <a:ext uri="{FF2B5EF4-FFF2-40B4-BE49-F238E27FC236}">
                <a16:creationId xmlns:a16="http://schemas.microsoft.com/office/drawing/2014/main" id="{5E8B3E24-3D4D-457F-A07A-7694687164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6475" y="2559050"/>
            <a:ext cx="0" cy="731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54" name="Rectangle 6">
            <a:extLst>
              <a:ext uri="{FF2B5EF4-FFF2-40B4-BE49-F238E27FC236}">
                <a16:creationId xmlns:a16="http://schemas.microsoft.com/office/drawing/2014/main" id="{80CCE1AF-7D35-414D-8C61-331684EBE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4238" y="2193925"/>
            <a:ext cx="1219200" cy="609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u="none">
                <a:solidFill>
                  <a:srgbClr val="000000"/>
                </a:solidFill>
                <a:cs typeface="Arial"/>
              </a:rPr>
              <a:t>YOU</a:t>
            </a:r>
            <a:br>
              <a:rPr lang="en-US" altLang="en-US" sz="1800" b="1" u="none">
                <a:solidFill>
                  <a:srgbClr val="000000"/>
                </a:solidFill>
                <a:cs typeface="Arial"/>
              </a:rPr>
            </a:br>
            <a:r>
              <a:rPr lang="en-US" altLang="en-US" sz="1800" b="1" u="none">
                <a:solidFill>
                  <a:srgbClr val="000000"/>
                </a:solidFill>
                <a:cs typeface="Arial"/>
              </a:rPr>
              <a:t>002</a:t>
            </a:r>
          </a:p>
        </p:txBody>
      </p:sp>
      <p:sp>
        <p:nvSpPr>
          <p:cNvPr id="55" name="Line 7">
            <a:extLst>
              <a:ext uri="{FF2B5EF4-FFF2-40B4-BE49-F238E27FC236}">
                <a16:creationId xmlns:a16="http://schemas.microsoft.com/office/drawing/2014/main" id="{04D10DA1-9A40-4AEE-BFB9-C8857EA6211C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1736725"/>
            <a:ext cx="0" cy="731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56" name="Line 8">
            <a:extLst>
              <a:ext uri="{FF2B5EF4-FFF2-40B4-BE49-F238E27FC236}">
                <a16:creationId xmlns:a16="http://schemas.microsoft.com/office/drawing/2014/main" id="{369B613E-6354-40A4-BABF-8DC06D502CA8}"/>
              </a:ext>
            </a:extLst>
          </p:cNvPr>
          <p:cNvSpPr>
            <a:spLocks noChangeShapeType="1"/>
          </p:cNvSpPr>
          <p:nvPr/>
        </p:nvSpPr>
        <p:spPr bwMode="auto">
          <a:xfrm>
            <a:off x="7285038" y="2559050"/>
            <a:ext cx="0" cy="731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57" name="Rectangle 9">
            <a:extLst>
              <a:ext uri="{FF2B5EF4-FFF2-40B4-BE49-F238E27FC236}">
                <a16:creationId xmlns:a16="http://schemas.microsoft.com/office/drawing/2014/main" id="{C6E57A07-A432-4AE3-AA83-1D6D22E50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075" y="2193925"/>
            <a:ext cx="1219200" cy="609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u="none">
                <a:solidFill>
                  <a:srgbClr val="000000"/>
                </a:solidFill>
                <a:cs typeface="Arial"/>
              </a:rPr>
              <a:t>YOU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u="none">
                <a:solidFill>
                  <a:srgbClr val="000000"/>
                </a:solidFill>
                <a:cs typeface="Arial"/>
              </a:rPr>
              <a:t>003</a:t>
            </a:r>
          </a:p>
        </p:txBody>
      </p:sp>
      <p:sp>
        <p:nvSpPr>
          <p:cNvPr id="58" name="Line 10">
            <a:extLst>
              <a:ext uri="{FF2B5EF4-FFF2-40B4-BE49-F238E27FC236}">
                <a16:creationId xmlns:a16="http://schemas.microsoft.com/office/drawing/2014/main" id="{1162CB96-82DA-45B9-892B-59AC4A52AC5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16875" y="3473450"/>
            <a:ext cx="0" cy="731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59" name="Rectangle 11">
            <a:extLst>
              <a:ext uri="{FF2B5EF4-FFF2-40B4-BE49-F238E27FC236}">
                <a16:creationId xmlns:a16="http://schemas.microsoft.com/office/drawing/2014/main" id="{94FC1170-6E3A-4498-9327-33D81AEBF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9913" y="3108325"/>
            <a:ext cx="12192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Motives</a:t>
            </a:r>
            <a:endParaRPr lang="en-US" altLang="en-US" sz="1600" b="1" u="none" baseline="30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Line 12">
            <a:extLst>
              <a:ext uri="{FF2B5EF4-FFF2-40B4-BE49-F238E27FC236}">
                <a16:creationId xmlns:a16="http://schemas.microsoft.com/office/drawing/2014/main" id="{C7763AEF-032D-4198-A7F6-D6575F4C3871}"/>
              </a:ext>
            </a:extLst>
          </p:cNvPr>
          <p:cNvSpPr>
            <a:spLocks noChangeShapeType="1"/>
          </p:cNvSpPr>
          <p:nvPr/>
        </p:nvSpPr>
        <p:spPr bwMode="auto">
          <a:xfrm>
            <a:off x="8747125" y="4387850"/>
            <a:ext cx="0" cy="731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61" name="Rectangle 13">
            <a:extLst>
              <a:ext uri="{FF2B5EF4-FFF2-40B4-BE49-F238E27FC236}">
                <a16:creationId xmlns:a16="http://schemas.microsoft.com/office/drawing/2014/main" id="{C50FFFE4-9ED3-4676-B3BD-9534F5A27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0163" y="4022725"/>
            <a:ext cx="12192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Web Sites</a:t>
            </a:r>
          </a:p>
        </p:txBody>
      </p:sp>
      <p:sp>
        <p:nvSpPr>
          <p:cNvPr id="62" name="Line 14">
            <a:extLst>
              <a:ext uri="{FF2B5EF4-FFF2-40B4-BE49-F238E27FC236}">
                <a16:creationId xmlns:a16="http://schemas.microsoft.com/office/drawing/2014/main" id="{AD1ACFEE-269A-41A9-8A40-ABDD16A492D8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963" y="5302250"/>
            <a:ext cx="0" cy="731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63" name="Rectangle 15">
            <a:extLst>
              <a:ext uri="{FF2B5EF4-FFF2-40B4-BE49-F238E27FC236}">
                <a16:creationId xmlns:a16="http://schemas.microsoft.com/office/drawing/2014/main" id="{8C05FAE5-2BAA-4859-85E9-0B5BF8C9F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279525"/>
            <a:ext cx="1219200" cy="609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u="none">
                <a:solidFill>
                  <a:srgbClr val="000000"/>
                </a:solidFill>
                <a:cs typeface="Arial"/>
              </a:rPr>
              <a:t>YOU</a:t>
            </a:r>
            <a:br>
              <a:rPr lang="en-US" altLang="en-US" sz="1800" b="1" u="none">
                <a:solidFill>
                  <a:srgbClr val="000000"/>
                </a:solidFill>
                <a:cs typeface="Arial"/>
              </a:rPr>
            </a:br>
            <a:r>
              <a:rPr lang="en-US" altLang="en-US" sz="1800" b="1" u="none">
                <a:solidFill>
                  <a:srgbClr val="000000"/>
                </a:solidFill>
                <a:cs typeface="Arial"/>
              </a:rPr>
              <a:t>001</a:t>
            </a:r>
          </a:p>
        </p:txBody>
      </p:sp>
      <p:sp>
        <p:nvSpPr>
          <p:cNvPr id="64" name="Line 16">
            <a:extLst>
              <a:ext uri="{FF2B5EF4-FFF2-40B4-BE49-F238E27FC236}">
                <a16:creationId xmlns:a16="http://schemas.microsoft.com/office/drawing/2014/main" id="{AB916942-38A6-4500-92A9-53A0F7E3EB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084638" y="3473450"/>
            <a:ext cx="0" cy="731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65" name="Rectangle 17">
            <a:extLst>
              <a:ext uri="{FF2B5EF4-FFF2-40B4-BE49-F238E27FC236}">
                <a16:creationId xmlns:a16="http://schemas.microsoft.com/office/drawing/2014/main" id="{21BC21D8-DCC2-476A-9175-36679E78C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108325"/>
            <a:ext cx="12192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Motives</a:t>
            </a:r>
            <a:r>
              <a:rPr lang="en-US" altLang="en-US" sz="1600" b="1" u="none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®</a:t>
            </a:r>
          </a:p>
        </p:txBody>
      </p:sp>
      <p:sp>
        <p:nvSpPr>
          <p:cNvPr id="66" name="Line 18">
            <a:extLst>
              <a:ext uri="{FF2B5EF4-FFF2-40B4-BE49-F238E27FC236}">
                <a16:creationId xmlns:a16="http://schemas.microsoft.com/office/drawing/2014/main" id="{4D8F724A-FBA3-4FD6-AD6F-248C9CB87E2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4387850"/>
            <a:ext cx="0" cy="731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67" name="Line 19">
            <a:extLst>
              <a:ext uri="{FF2B5EF4-FFF2-40B4-BE49-F238E27FC236}">
                <a16:creationId xmlns:a16="http://schemas.microsoft.com/office/drawing/2014/main" id="{FFF4ACDF-514C-4486-B3CD-3356C43D1B5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0963" y="5302250"/>
            <a:ext cx="0" cy="731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68" name="Rectangle 20">
            <a:extLst>
              <a:ext uri="{FF2B5EF4-FFF2-40B4-BE49-F238E27FC236}">
                <a16:creationId xmlns:a16="http://schemas.microsoft.com/office/drawing/2014/main" id="{368F5C87-22B7-44BC-A77C-11740C83E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0563" y="4022725"/>
            <a:ext cx="12192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Web Sites</a:t>
            </a:r>
          </a:p>
        </p:txBody>
      </p:sp>
      <p:sp>
        <p:nvSpPr>
          <p:cNvPr id="69" name="Rectangle 21">
            <a:extLst>
              <a:ext uri="{FF2B5EF4-FFF2-40B4-BE49-F238E27FC236}">
                <a16:creationId xmlns:a16="http://schemas.microsoft.com/office/drawing/2014/main" id="{029E38F8-0632-417D-8BF3-780BF07B5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8725" y="4937125"/>
            <a:ext cx="1219200" cy="609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Transitions</a:t>
            </a:r>
            <a:r>
              <a:rPr lang="en-US" altLang="en-US" sz="1600" b="1" u="none" baseline="30000">
                <a:solidFill>
                  <a:srgbClr val="000000"/>
                </a:solidFill>
                <a:cs typeface="Arial"/>
              </a:rPr>
              <a:t>™</a:t>
            </a:r>
          </a:p>
        </p:txBody>
      </p:sp>
      <p:sp>
        <p:nvSpPr>
          <p:cNvPr id="70" name="Rectangle 22">
            <a:extLst>
              <a:ext uri="{FF2B5EF4-FFF2-40B4-BE49-F238E27FC236}">
                <a16:creationId xmlns:a16="http://schemas.microsoft.com/office/drawing/2014/main" id="{F64DA69C-23E4-402B-998D-9A8396405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5851525"/>
            <a:ext cx="1219200" cy="609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nutraMetrix</a:t>
            </a:r>
            <a:r>
              <a:rPr lang="en-US" altLang="en-US" sz="1600" b="1" u="none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®</a:t>
            </a:r>
          </a:p>
        </p:txBody>
      </p:sp>
      <p:sp>
        <p:nvSpPr>
          <p:cNvPr id="71" name="Rectangle 23">
            <a:extLst>
              <a:ext uri="{FF2B5EF4-FFF2-40B4-BE49-F238E27FC236}">
                <a16:creationId xmlns:a16="http://schemas.microsoft.com/office/drawing/2014/main" id="{9E9FB69B-2AF7-4B0E-9201-B04C9478A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937125"/>
            <a:ext cx="1219200" cy="609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Transitions</a:t>
            </a:r>
            <a:endParaRPr lang="en-US" altLang="en-US" sz="1600" b="1" u="none" baseline="30000">
              <a:solidFill>
                <a:srgbClr val="000000"/>
              </a:solidFill>
              <a:cs typeface="Arial"/>
            </a:endParaRPr>
          </a:p>
        </p:txBody>
      </p:sp>
      <p:sp>
        <p:nvSpPr>
          <p:cNvPr id="72" name="Rectangle 24">
            <a:extLst>
              <a:ext uri="{FF2B5EF4-FFF2-40B4-BE49-F238E27FC236}">
                <a16:creationId xmlns:a16="http://schemas.microsoft.com/office/drawing/2014/main" id="{D32B466B-617F-40BC-8E1E-9885E4700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3838" y="5851525"/>
            <a:ext cx="1219200" cy="609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nutraMetrix</a:t>
            </a:r>
            <a:endParaRPr lang="en-US" altLang="en-US" sz="1600" b="1" u="none" baseline="30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 Box 25">
            <a:extLst>
              <a:ext uri="{FF2B5EF4-FFF2-40B4-BE49-F238E27FC236}">
                <a16:creationId xmlns:a16="http://schemas.microsoft.com/office/drawing/2014/main" id="{ACCED5A0-9DE5-4251-8617-301D9CF33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1" y="3962400"/>
            <a:ext cx="15652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u="none">
                <a:solidFill>
                  <a:srgbClr val="FFFFFF"/>
                </a:solidFill>
                <a:cs typeface="Arial"/>
              </a:rPr>
              <a:t>Motives</a:t>
            </a: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000" b="1" u="none">
              <a:solidFill>
                <a:srgbClr val="FFFFFF"/>
              </a:solidFill>
              <a:cs typeface="Arial"/>
            </a:endParaRP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u="none">
                <a:solidFill>
                  <a:srgbClr val="FFFFFF"/>
                </a:solidFill>
                <a:cs typeface="Arial"/>
              </a:rPr>
              <a:t>Web Sites</a:t>
            </a: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000" b="1" u="none">
              <a:solidFill>
                <a:srgbClr val="FFFFFF"/>
              </a:solidFill>
              <a:cs typeface="Arial"/>
            </a:endParaRP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u="none">
                <a:solidFill>
                  <a:srgbClr val="FFFFFF"/>
                </a:solidFill>
                <a:cs typeface="Arial"/>
              </a:rPr>
              <a:t>Transitions</a:t>
            </a: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000" b="1" u="none">
              <a:solidFill>
                <a:srgbClr val="FFFFFF"/>
              </a:solidFill>
              <a:cs typeface="Arial"/>
            </a:endParaRP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u="none">
                <a:solidFill>
                  <a:srgbClr val="FFFFFF"/>
                </a:solidFill>
                <a:cs typeface="Arial"/>
              </a:rPr>
              <a:t>nutraMetrix</a:t>
            </a:r>
          </a:p>
        </p:txBody>
      </p:sp>
      <p:sp>
        <p:nvSpPr>
          <p:cNvPr id="74" name="Line 26">
            <a:extLst>
              <a:ext uri="{FF2B5EF4-FFF2-40B4-BE49-F238E27FC236}">
                <a16:creationId xmlns:a16="http://schemas.microsoft.com/office/drawing/2014/main" id="{B74FB503-7FF4-4C39-856A-2919755675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10400" y="6216650"/>
            <a:ext cx="1828800" cy="184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75" name="Line 27">
            <a:extLst>
              <a:ext uri="{FF2B5EF4-FFF2-40B4-BE49-F238E27FC236}">
                <a16:creationId xmlns:a16="http://schemas.microsoft.com/office/drawing/2014/main" id="{FCE51951-2FD8-4255-95A5-D001E0A59BC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52800" y="6216650"/>
            <a:ext cx="1828800" cy="184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76" name="Line 28">
            <a:extLst>
              <a:ext uri="{FF2B5EF4-FFF2-40B4-BE49-F238E27FC236}">
                <a16:creationId xmlns:a16="http://schemas.microsoft.com/office/drawing/2014/main" id="{A24E8114-2497-4F02-AD09-E30047A760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10400" y="5394325"/>
            <a:ext cx="1189038" cy="184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77" name="Line 29">
            <a:extLst>
              <a:ext uri="{FF2B5EF4-FFF2-40B4-BE49-F238E27FC236}">
                <a16:creationId xmlns:a16="http://schemas.microsoft.com/office/drawing/2014/main" id="{8A065229-E47D-45AB-B2D9-B15129AFF0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84638" y="5394325"/>
            <a:ext cx="1096962" cy="184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78" name="Line 30">
            <a:extLst>
              <a:ext uri="{FF2B5EF4-FFF2-40B4-BE49-F238E27FC236}">
                <a16:creationId xmlns:a16="http://schemas.microsoft.com/office/drawing/2014/main" id="{8C2CE6E5-0484-4B79-86C2-A411328D41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18326" y="4662488"/>
            <a:ext cx="549275" cy="1825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79" name="Line 31">
            <a:extLst>
              <a:ext uri="{FF2B5EF4-FFF2-40B4-BE49-F238E27FC236}">
                <a16:creationId xmlns:a16="http://schemas.microsoft.com/office/drawing/2014/main" id="{07783D0B-DC8A-47A0-9997-D26EA152D16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32325" y="4662488"/>
            <a:ext cx="641350" cy="1825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80" name="Line 32">
            <a:extLst>
              <a:ext uri="{FF2B5EF4-FFF2-40B4-BE49-F238E27FC236}">
                <a16:creationId xmlns:a16="http://schemas.microsoft.com/office/drawing/2014/main" id="{B5202108-E621-4802-8478-7B9B45C6E7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35763" y="3840163"/>
            <a:ext cx="457200" cy="1825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81" name="Line 33">
            <a:extLst>
              <a:ext uri="{FF2B5EF4-FFF2-40B4-BE49-F238E27FC236}">
                <a16:creationId xmlns:a16="http://schemas.microsoft.com/office/drawing/2014/main" id="{E1676546-4358-4B2D-BD6D-91E9D07D97B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99038" y="3840163"/>
            <a:ext cx="457200" cy="1825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82" name="Text Box 36">
            <a:extLst>
              <a:ext uri="{FF2B5EF4-FFF2-40B4-BE49-F238E27FC236}">
                <a16:creationId xmlns:a16="http://schemas.microsoft.com/office/drawing/2014/main" id="{B3F3E798-19FE-46B3-B7EF-7319678BE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650" y="44450"/>
            <a:ext cx="3257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rPr>
              <a:t>“ma University”</a:t>
            </a:r>
          </a:p>
        </p:txBody>
      </p:sp>
      <p:sp>
        <p:nvSpPr>
          <p:cNvPr id="83" name="Rectangle 3">
            <a:extLst>
              <a:ext uri="{FF2B5EF4-FFF2-40B4-BE49-F238E27FC236}">
                <a16:creationId xmlns:a16="http://schemas.microsoft.com/office/drawing/2014/main" id="{A501BFBB-F56B-4291-BC2B-98250A519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58776"/>
            <a:ext cx="8839200" cy="1012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rPr>
              <a:t>CROSS-POLLINATION STRATEGY</a:t>
            </a:r>
          </a:p>
        </p:txBody>
      </p:sp>
    </p:spTree>
    <p:extLst>
      <p:ext uri="{BB962C8B-B14F-4D97-AF65-F5344CB8AC3E}">
        <p14:creationId xmlns:p14="http://schemas.microsoft.com/office/powerpoint/2010/main" val="155075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0728" y="2274840"/>
            <a:ext cx="10070545" cy="1754322"/>
          </a:xfrm>
          <a:prstGeom prst="rect">
            <a:avLst/>
          </a:prstGeom>
        </p:spPr>
        <p:txBody>
          <a:bodyPr wrap="square" lIns="89848" tIns="45718" rIns="89848" bIns="45718">
            <a:spAutoFit/>
          </a:bodyPr>
          <a:lstStyle/>
          <a:p>
            <a:pPr marL="0" marR="0" lvl="0" indent="0" algn="ctr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objective for new UnFranchise® Owners is to lead the prospects while demonstrating the best practices to build the business and create duplication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616945" y="778123"/>
            <a:ext cx="11005850" cy="769437"/>
          </a:xfrm>
          <a:prstGeom prst="rect">
            <a:avLst/>
          </a:prstGeom>
        </p:spPr>
        <p:txBody>
          <a:bodyPr wrap="square" lIns="89848" tIns="45718" rIns="89848" bIns="45718">
            <a:spAutoFit/>
          </a:bodyPr>
          <a:lstStyle/>
          <a:p>
            <a:pPr marL="0" marR="0" lvl="0" indent="0" algn="ctr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MS PGothic" charset="0"/>
                <a:cs typeface="MS PGothic" charset="0"/>
              </a:rPr>
              <a:t>Duplication and the ABC Pattern</a:t>
            </a:r>
          </a:p>
        </p:txBody>
      </p:sp>
    </p:spTree>
    <p:extLst>
      <p:ext uri="{BB962C8B-B14F-4D97-AF65-F5344CB8AC3E}">
        <p14:creationId xmlns:p14="http://schemas.microsoft.com/office/powerpoint/2010/main" val="40806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11701" y="564268"/>
            <a:ext cx="7368928" cy="769437"/>
          </a:xfrm>
          <a:prstGeom prst="rect">
            <a:avLst/>
          </a:prstGeom>
        </p:spPr>
        <p:txBody>
          <a:bodyPr wrap="square" lIns="89848" tIns="45718" rIns="89848" bIns="45718">
            <a:spAutoFit/>
          </a:bodyPr>
          <a:lstStyle/>
          <a:p>
            <a:pPr marL="0" marR="0" lvl="0" indent="0" algn="ctr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all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MS PGothic" charset="0"/>
                <a:cs typeface="MS PGothic" charset="0"/>
              </a:rPr>
              <a:t>The ABC Business Pattern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1283" y="1638549"/>
            <a:ext cx="11109434" cy="120380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Remember, it never unfolds perfectly,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it will duplicate through GO NOWS who are seeking to master the B5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1448" y="3353099"/>
            <a:ext cx="11109434" cy="12369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After each meeting schedule another meeting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(HBP, product preview, webinar) to invite prospects to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1448" y="5100810"/>
            <a:ext cx="11109434" cy="90338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Always book the next appointment (follow up)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24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316285" y="0"/>
            <a:ext cx="7368928" cy="707882"/>
          </a:xfrm>
          <a:prstGeom prst="rect">
            <a:avLst/>
          </a:prstGeom>
        </p:spPr>
        <p:txBody>
          <a:bodyPr wrap="square" lIns="89848" tIns="45718" rIns="89848" bIns="45718">
            <a:spAutoFit/>
          </a:bodyPr>
          <a:lstStyle/>
          <a:p>
            <a:pPr lvl="0" algn="ctr" defTabSz="896464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Stumbling Blocks in the Business</a:t>
            </a:r>
            <a:endParaRPr kumimoji="0" lang="en-US" sz="16600" b="0" i="0" u="none" strike="noStrike" kern="1200" cap="all" spc="0" normalizeH="0" baseline="0" noProof="0" dirty="0">
              <a:ln>
                <a:solidFill>
                  <a:prstClr val="white"/>
                </a:solidFill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MS PGothic" charset="0"/>
              <a:cs typeface="MS PGothic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95B807C-69CB-4A11-B33B-20C668297E17}"/>
              </a:ext>
            </a:extLst>
          </p:cNvPr>
          <p:cNvSpPr txBox="1">
            <a:spLocks noChangeArrowheads="1"/>
          </p:cNvSpPr>
          <p:nvPr/>
        </p:nvSpPr>
        <p:spPr>
          <a:xfrm>
            <a:off x="675861" y="1371599"/>
            <a:ext cx="10670650" cy="52041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>
              <a:spcBef>
                <a:spcPct val="65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personally prospecting and personally sponsoring</a:t>
            </a:r>
          </a:p>
          <a:p>
            <a:pPr marL="346075">
              <a:spcBef>
                <a:spcPct val="65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selling ticket to new Independent Distributors </a:t>
            </a:r>
          </a:p>
          <a:p>
            <a:pPr marL="346075">
              <a:spcBef>
                <a:spcPct val="65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listening to audios</a:t>
            </a:r>
          </a:p>
          <a:p>
            <a:pPr marL="346075">
              <a:spcBef>
                <a:spcPct val="65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building repeat customer base</a:t>
            </a:r>
          </a:p>
          <a:p>
            <a:pPr marL="346075">
              <a:spcBef>
                <a:spcPct val="65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showing the plan</a:t>
            </a:r>
          </a:p>
          <a:p>
            <a:pPr marL="346075">
              <a:spcBef>
                <a:spcPct val="65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Waiting for an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UnFranchise</a:t>
            </a:r>
            <a:r>
              <a:rPr lang="en-US" sz="24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Business Presentation</a:t>
            </a:r>
          </a:p>
          <a:p>
            <a:pPr marL="346075">
              <a:spcBef>
                <a:spcPct val="65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plugging into a B5, NDT or Specialized Trainings</a:t>
            </a:r>
          </a:p>
          <a:p>
            <a:pPr marL="346075">
              <a:spcBef>
                <a:spcPct val="65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Spending too much time with Stable &amp; Waiting 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Independent Distributors</a:t>
            </a:r>
          </a:p>
          <a:p>
            <a:pPr marL="346075">
              <a:spcBef>
                <a:spcPct val="65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using the Getting Started Guide</a:t>
            </a:r>
          </a:p>
          <a:p>
            <a:pPr marL="346075">
              <a:spcBef>
                <a:spcPct val="65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follow up, lack of scheduling/planning (lack of discipline)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266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316285" y="0"/>
            <a:ext cx="7368928" cy="830993"/>
          </a:xfrm>
          <a:prstGeom prst="rect">
            <a:avLst/>
          </a:prstGeom>
        </p:spPr>
        <p:txBody>
          <a:bodyPr wrap="square" lIns="89848" tIns="45718" rIns="89848" bIns="45718">
            <a:spAutoFit/>
          </a:bodyPr>
          <a:lstStyle/>
          <a:p>
            <a:pPr lvl="0" algn="ctr" defTabSz="896464"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ABC Pattern</a:t>
            </a:r>
            <a:endParaRPr kumimoji="0" lang="en-US" sz="71400" b="0" i="0" u="none" strike="noStrike" kern="1200" cap="all" spc="0" normalizeH="0" baseline="0" noProof="0" dirty="0">
              <a:ln>
                <a:solidFill>
                  <a:prstClr val="white"/>
                </a:solidFill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MS PGothic" charset="0"/>
              <a:cs typeface="MS PGothic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95B807C-69CB-4A11-B33B-20C668297E17}"/>
              </a:ext>
            </a:extLst>
          </p:cNvPr>
          <p:cNvSpPr txBox="1">
            <a:spLocks noChangeArrowheads="1"/>
          </p:cNvSpPr>
          <p:nvPr/>
        </p:nvSpPr>
        <p:spPr>
          <a:xfrm>
            <a:off x="675861" y="1371599"/>
            <a:ext cx="10670650" cy="5204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6400" indent="-406400">
              <a:spcBef>
                <a:spcPct val="0"/>
              </a:spcBef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 duplicates through “GO NOWS” who are seeking to master the B5.</a:t>
            </a:r>
          </a:p>
          <a:p>
            <a:pPr marL="406400" indent="-406400">
              <a:spcBef>
                <a:spcPct val="0"/>
              </a:spcBef>
              <a:defRPr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06400" indent="-406400">
              <a:spcBef>
                <a:spcPct val="0"/>
              </a:spcBef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Teach everyone to master Follow-Up and ABC Pattern of Building Depth.</a:t>
            </a:r>
          </a:p>
          <a:p>
            <a:pPr marL="406400" indent="-406400">
              <a:spcBef>
                <a:spcPct val="0"/>
              </a:spcBef>
              <a:defRPr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06400" indent="-406400">
              <a:spcBef>
                <a:spcPct val="0"/>
              </a:spcBef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After each meeting, schedule next step.</a:t>
            </a:r>
          </a:p>
          <a:p>
            <a:pPr marL="406400" indent="-406400">
              <a:spcBef>
                <a:spcPct val="0"/>
              </a:spcBef>
              <a:defRPr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06400" indent="-406400">
              <a:spcBef>
                <a:spcPct val="0"/>
              </a:spcBef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Make sure the people you are holding the meeting for GONOW WITH YOU. </a:t>
            </a:r>
          </a:p>
          <a:p>
            <a:pPr marL="406400" indent="-406400">
              <a:spcBef>
                <a:spcPct val="0"/>
              </a:spcBef>
              <a:defRPr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06400" indent="-406400">
              <a:spcBef>
                <a:spcPct val="0"/>
              </a:spcBef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Remember, it never unfolds perfectly.</a:t>
            </a:r>
          </a:p>
        </p:txBody>
      </p:sp>
    </p:spTree>
    <p:extLst>
      <p:ext uri="{BB962C8B-B14F-4D97-AF65-F5344CB8AC3E}">
        <p14:creationId xmlns:p14="http://schemas.microsoft.com/office/powerpoint/2010/main" val="276443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1912267" y="676856"/>
            <a:ext cx="8532178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848" tIns="45718" rIns="89848" bIns="45718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 Light" panose="020F0302020204030204"/>
                <a:ea typeface="ＭＳ Ｐゴシック" charset="0"/>
                <a:cs typeface="ＭＳ Ｐゴシック" charset="0"/>
              </a:rPr>
              <a:t>DUPLICATION COMES FROM THE</a:t>
            </a: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 Light" panose="020F0302020204030204"/>
                <a:ea typeface="ＭＳ Ｐゴシック" charset="0"/>
                <a:cs typeface="ＭＳ Ｐゴシック" charset="0"/>
              </a:rPr>
              <a:t>BOTTOM UP, NOT THE TOP DOWN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49516" y="1889768"/>
            <a:ext cx="5868362" cy="4243199"/>
            <a:chOff x="7143393" y="2561491"/>
            <a:chExt cx="3749371" cy="350206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7363" y="2561491"/>
              <a:ext cx="3241431" cy="324143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9063" y="3969958"/>
              <a:ext cx="2858030" cy="16195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143393" y="5713008"/>
              <a:ext cx="3749371" cy="3505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89646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ＭＳ Ｐゴシック" charset="0"/>
                </a:rPr>
                <a:t>Light the fire in the basement not the attic!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058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30815" y="614917"/>
            <a:ext cx="4930701" cy="535527"/>
          </a:xfrm>
          <a:prstGeom prst="rect">
            <a:avLst/>
          </a:prstGeom>
        </p:spPr>
        <p:txBody>
          <a:bodyPr wrap="none" lIns="89848" tIns="45718" rIns="89848" bIns="45718">
            <a:spAutoFit/>
          </a:bodyPr>
          <a:lstStyle/>
          <a:p>
            <a:pPr marL="0" marR="0" lvl="0" indent="0" algn="ctr" defTabSz="447651" rtl="0" eaLnBrk="1" fontAlgn="auto" latinLnBrk="0" hangingPunct="1">
              <a:lnSpc>
                <a:spcPct val="90000"/>
              </a:lnSpc>
              <a:spcBef>
                <a:spcPct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ＭＳ Ｐゴシック" charset="0"/>
                <a:cs typeface="ＭＳ Ｐゴシック" charset="0"/>
              </a:rPr>
              <a:t>THE ABC PATTERN GIVES YOU</a:t>
            </a:r>
          </a:p>
        </p:txBody>
      </p:sp>
      <p:sp>
        <p:nvSpPr>
          <p:cNvPr id="3" name="Rectangle 2"/>
          <p:cNvSpPr/>
          <p:nvPr/>
        </p:nvSpPr>
        <p:spPr>
          <a:xfrm>
            <a:off x="2608609" y="1162077"/>
            <a:ext cx="6974784" cy="923326"/>
          </a:xfrm>
          <a:prstGeom prst="rect">
            <a:avLst/>
          </a:prstGeom>
        </p:spPr>
        <p:txBody>
          <a:bodyPr wrap="none" lIns="89848" tIns="45718" rIns="89848" bIns="45718">
            <a:spAutoFit/>
          </a:bodyPr>
          <a:lstStyle/>
          <a:p>
            <a:pPr marL="0" marR="0" lvl="0" indent="0" algn="ctr" defTabSz="447651" rtl="0" eaLnBrk="1" fontAlgn="auto" latinLnBrk="0" hangingPunct="1">
              <a:lnSpc>
                <a:spcPct val="90000"/>
              </a:lnSpc>
              <a:spcBef>
                <a:spcPct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all" spc="0" normalizeH="0" baseline="0" noProof="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 Light" panose="020F0302020204030204"/>
                <a:ea typeface="ＭＳ Ｐゴシック" charset="0"/>
                <a:cs typeface="ＭＳ Ｐゴシック" charset="0"/>
              </a:rPr>
              <a:t>Control Over Your</a:t>
            </a:r>
          </a:p>
        </p:txBody>
      </p:sp>
      <p:sp>
        <p:nvSpPr>
          <p:cNvPr id="4" name="Rectangle 3"/>
          <p:cNvSpPr/>
          <p:nvPr/>
        </p:nvSpPr>
        <p:spPr>
          <a:xfrm>
            <a:off x="3479776" y="5704157"/>
            <a:ext cx="5232449" cy="590927"/>
          </a:xfrm>
          <a:prstGeom prst="rect">
            <a:avLst/>
          </a:prstGeom>
        </p:spPr>
        <p:txBody>
          <a:bodyPr wrap="none" lIns="89848" tIns="45718" rIns="89848" bIns="45718">
            <a:spAutoFit/>
          </a:bodyPr>
          <a:lstStyle/>
          <a:p>
            <a:pPr marL="0" marR="0" lvl="0" indent="0" algn="ctr" defTabSz="447651" rtl="0" eaLnBrk="1" fontAlgn="auto" latinLnBrk="0" hangingPunct="1">
              <a:lnSpc>
                <a:spcPct val="90000"/>
              </a:lnSpc>
              <a:spcBef>
                <a:spcPct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ＭＳ Ｐゴシック" charset="0"/>
                <a:cs typeface="ＭＳ Ｐゴシック" charset="0"/>
              </a:rPr>
              <a:t>It takes the chance out of it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5" y="2402309"/>
            <a:ext cx="3052061" cy="3011479"/>
            <a:chOff x="0" y="2402286"/>
            <a:chExt cx="3052856" cy="3011478"/>
          </a:xfrm>
        </p:grpSpPr>
        <p:sp>
          <p:nvSpPr>
            <p:cNvPr id="6" name="Rectangle 5"/>
            <p:cNvSpPr/>
            <p:nvPr/>
          </p:nvSpPr>
          <p:spPr>
            <a:xfrm>
              <a:off x="0" y="2402286"/>
              <a:ext cx="3052856" cy="2357285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 w="3175">
                  <a:solidFill>
                    <a:srgbClr val="9F0052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950641" y="4933633"/>
              <a:ext cx="1294281" cy="4801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447651" rtl="0" eaLnBrk="1" fontAlgn="auto" latinLnBrk="0" hangingPunct="1">
                <a:lnSpc>
                  <a:spcPct val="90000"/>
                </a:lnSpc>
                <a:spcBef>
                  <a:spcPct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3175">
                    <a:solidFill>
                      <a:srgbClr val="9F0052"/>
                    </a:solidFill>
                  </a:ln>
                  <a:solidFill>
                    <a:srgbClr val="9F0052"/>
                  </a:solidFill>
                  <a:effectLst/>
                  <a:uLnTx/>
                  <a:uFillTx/>
                  <a:latin typeface="Calibri Light" panose="020F0302020204030204"/>
                  <a:ea typeface="ＭＳ Ｐゴシック" charset="0"/>
                  <a:cs typeface="ＭＳ Ｐゴシック" charset="0"/>
                </a:rPr>
                <a:t>Success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045660" y="2402309"/>
            <a:ext cx="3052061" cy="3011479"/>
            <a:chOff x="3046382" y="2402286"/>
            <a:chExt cx="3052856" cy="3011478"/>
          </a:xfrm>
        </p:grpSpPr>
        <p:sp>
          <p:nvSpPr>
            <p:cNvPr id="9" name="Rectangle 8"/>
            <p:cNvSpPr/>
            <p:nvPr/>
          </p:nvSpPr>
          <p:spPr>
            <a:xfrm>
              <a:off x="3046382" y="2402286"/>
              <a:ext cx="3052856" cy="2357285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 w="3175">
                  <a:solidFill>
                    <a:srgbClr val="9F0052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049742" y="4933633"/>
              <a:ext cx="1269525" cy="4801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447651" rtl="0" eaLnBrk="1" fontAlgn="auto" latinLnBrk="0" hangingPunct="1">
                <a:lnSpc>
                  <a:spcPct val="90000"/>
                </a:lnSpc>
                <a:spcBef>
                  <a:spcPct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3175">
                    <a:solidFill>
                      <a:srgbClr val="9F0052"/>
                    </a:solidFill>
                  </a:ln>
                  <a:solidFill>
                    <a:srgbClr val="9F0052"/>
                  </a:solidFill>
                  <a:effectLst/>
                  <a:uLnTx/>
                  <a:uFillTx/>
                  <a:latin typeface="Calibri Light" panose="020F0302020204030204"/>
                  <a:ea typeface="ＭＳ Ｐゴシック" charset="0"/>
                  <a:cs typeface="ＭＳ Ｐゴシック" charset="0"/>
                </a:rPr>
                <a:t>Growth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91176" y="2402309"/>
            <a:ext cx="3052061" cy="3011479"/>
            <a:chOff x="6092764" y="2402286"/>
            <a:chExt cx="3052856" cy="3011478"/>
          </a:xfrm>
        </p:grpSpPr>
        <p:sp>
          <p:nvSpPr>
            <p:cNvPr id="13" name="Rectangle 12"/>
            <p:cNvSpPr/>
            <p:nvPr/>
          </p:nvSpPr>
          <p:spPr>
            <a:xfrm>
              <a:off x="6092764" y="2402286"/>
              <a:ext cx="3052856" cy="2357285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 w="3175">
                  <a:solidFill>
                    <a:srgbClr val="9F0052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987604" y="4933633"/>
              <a:ext cx="1411588" cy="4801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447651" rtl="0" eaLnBrk="1" fontAlgn="auto" latinLnBrk="0" hangingPunct="1">
                <a:lnSpc>
                  <a:spcPct val="90000"/>
                </a:lnSpc>
                <a:spcBef>
                  <a:spcPct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3175">
                    <a:solidFill>
                      <a:srgbClr val="9F0052"/>
                    </a:solidFill>
                  </a:ln>
                  <a:solidFill>
                    <a:srgbClr val="9F0052"/>
                  </a:solidFill>
                  <a:effectLst/>
                  <a:uLnTx/>
                  <a:uFillTx/>
                  <a:latin typeface="Calibri Light" panose="020F0302020204030204"/>
                  <a:ea typeface="ＭＳ Ｐゴシック" charset="0"/>
                  <a:cs typeface="ＭＳ Ｐゴシック" charset="0"/>
                </a:rPr>
                <a:t>Progress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553077" y="2402309"/>
            <a:ext cx="3635984" cy="3011479"/>
            <a:chOff x="8555070" y="2402286"/>
            <a:chExt cx="3636930" cy="3011478"/>
          </a:xfrm>
        </p:grpSpPr>
        <p:sp>
          <p:nvSpPr>
            <p:cNvPr id="17" name="Rectangle 16"/>
            <p:cNvSpPr/>
            <p:nvPr/>
          </p:nvSpPr>
          <p:spPr>
            <a:xfrm>
              <a:off x="9139144" y="2402286"/>
              <a:ext cx="3052856" cy="2357285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 w="3175">
                  <a:solidFill>
                    <a:srgbClr val="9F0052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191601" y="4933633"/>
              <a:ext cx="1153181" cy="4801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447651" rtl="0" eaLnBrk="1" fontAlgn="auto" latinLnBrk="0" hangingPunct="1">
                <a:lnSpc>
                  <a:spcPct val="90000"/>
                </a:lnSpc>
                <a:spcBef>
                  <a:spcPct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3175">
                    <a:solidFill>
                      <a:srgbClr val="9F0052"/>
                    </a:solidFill>
                  </a:ln>
                  <a:solidFill>
                    <a:srgbClr val="9F0052"/>
                  </a:solidFill>
                  <a:effectLst/>
                  <a:uLnTx/>
                  <a:uFillTx/>
                  <a:latin typeface="Calibri Light" panose="020F0302020204030204"/>
                  <a:ea typeface="ＭＳ Ｐゴシック" charset="0"/>
                  <a:cs typeface="ＭＳ Ｐゴシック" charset="0"/>
                </a:rPr>
                <a:t>Timing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671702" y="3285655"/>
              <a:ext cx="2357285" cy="590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451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057900" cy="6858000"/>
          </a:xfrm>
          <a:prstGeom prst="rect">
            <a:avLst/>
          </a:prstGeom>
          <a:solidFill>
            <a:schemeClr val="accent3">
              <a:lumMod val="5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" y="333423"/>
            <a:ext cx="5360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Ongoing Steps to Success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237204" y="966030"/>
            <a:ext cx="5546651" cy="5710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Use and share the products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Maintain a minimum 10 customers ordering at least 30 BV and 20 IBV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per month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Show the business plan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twice each week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Continue to work in the homes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(ABC Pattern)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Personally sponsor two new business partners per quarter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Achieve Master UFO program quarterly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3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057900" cy="6858000"/>
          </a:xfrm>
          <a:prstGeom prst="rect">
            <a:avLst/>
          </a:prstGeom>
          <a:solidFill>
            <a:schemeClr val="accent3">
              <a:lumMod val="5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" y="313759"/>
            <a:ext cx="5360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Ongoing Steps to Success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266701" y="1118775"/>
            <a:ext cx="5721144" cy="5248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Attend a minimum of one training per month (B5, NUOT, ECCT, specialized trainings, Local, District, Regional)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Attend the Market America | SHOP.COM International Convention and World Conference annually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Duplicate success by buying and selling tickets to your current and new team members (and prospects)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As your business grows continue to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communicate and work with your team</a:t>
            </a:r>
          </a:p>
        </p:txBody>
      </p:sp>
    </p:spTree>
    <p:extLst>
      <p:ext uri="{BB962C8B-B14F-4D97-AF65-F5344CB8AC3E}">
        <p14:creationId xmlns:p14="http://schemas.microsoft.com/office/powerpoint/2010/main" val="340366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" y="0"/>
            <a:ext cx="12188825" cy="6858000"/>
          </a:xfrm>
          <a:prstGeom prst="rect">
            <a:avLst/>
          </a:prstGeom>
          <a:gradFill flip="none" rotWithShape="1">
            <a:gsLst>
              <a:gs pos="31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8" tIns="45718" rIns="89848" bIns="45718" rtlCol="0" anchor="ctr"/>
          <a:lstStyle/>
          <a:p>
            <a:pPr marL="0" marR="0" lvl="0" indent="0" algn="l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7849" y="4503359"/>
            <a:ext cx="2892129" cy="707882"/>
          </a:xfrm>
          <a:prstGeom prst="rect">
            <a:avLst/>
          </a:prstGeom>
        </p:spPr>
        <p:txBody>
          <a:bodyPr wrap="none" lIns="89848" tIns="45718" rIns="89848" bIns="45718">
            <a:spAutoFit/>
          </a:bodyPr>
          <a:lstStyle/>
          <a:p>
            <a:pPr marL="0" marR="0" lvl="0" indent="0" algn="l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srgbClr val="443988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-JR Ridinger</a:t>
            </a:r>
          </a:p>
        </p:txBody>
      </p:sp>
      <p:sp>
        <p:nvSpPr>
          <p:cNvPr id="5" name="Rectangle 4"/>
          <p:cNvSpPr/>
          <p:nvPr/>
        </p:nvSpPr>
        <p:spPr>
          <a:xfrm>
            <a:off x="611624" y="1515957"/>
            <a:ext cx="3686834" cy="2554541"/>
          </a:xfrm>
          <a:prstGeom prst="rect">
            <a:avLst/>
          </a:prstGeom>
        </p:spPr>
        <p:txBody>
          <a:bodyPr wrap="none" lIns="89848" tIns="45718" rIns="89848" bIns="45718">
            <a:spAutoFit/>
          </a:bodyPr>
          <a:lstStyle/>
          <a:p>
            <a:pPr marL="0" marR="0" lvl="0" indent="0" algn="l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3175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Lead by example.</a:t>
            </a:r>
          </a:p>
          <a:p>
            <a:pPr marL="0" marR="0" lvl="0" indent="0" algn="l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 w="3175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3175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You must succeed so </a:t>
            </a:r>
          </a:p>
          <a:p>
            <a:pPr marL="0" marR="0" lvl="0" indent="0" algn="l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3175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other people can </a:t>
            </a:r>
          </a:p>
          <a:p>
            <a:pPr marL="0" marR="0" lvl="0" indent="0" algn="l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3175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realize their dreams.</a:t>
            </a:r>
          </a:p>
        </p:txBody>
      </p:sp>
    </p:spTree>
    <p:extLst>
      <p:ext uri="{BB962C8B-B14F-4D97-AF65-F5344CB8AC3E}">
        <p14:creationId xmlns:p14="http://schemas.microsoft.com/office/powerpoint/2010/main" val="317222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Image result for monkey see monkey 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290" y="241990"/>
            <a:ext cx="10657417" cy="984250"/>
          </a:xfrm>
        </p:spPr>
        <p:txBody>
          <a:bodyPr/>
          <a:lstStyle/>
          <a:p>
            <a:pPr algn="ctr"/>
            <a:r>
              <a:rPr lang="en-US" sz="6600" b="1" dirty="0">
                <a:solidFill>
                  <a:schemeClr val="accent3"/>
                </a:solidFill>
                <a:effectLst/>
              </a:rPr>
              <a:t>Monkey See Monkey Do</a:t>
            </a:r>
          </a:p>
        </p:txBody>
      </p:sp>
    </p:spTree>
    <p:extLst>
      <p:ext uri="{BB962C8B-B14F-4D97-AF65-F5344CB8AC3E}">
        <p14:creationId xmlns:p14="http://schemas.microsoft.com/office/powerpoint/2010/main" val="3937697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487094" y="1195595"/>
            <a:ext cx="3221333" cy="4806627"/>
            <a:chOff x="4488260" y="1019907"/>
            <a:chExt cx="3222172" cy="4982306"/>
          </a:xfrm>
        </p:grpSpPr>
        <p:sp>
          <p:nvSpPr>
            <p:cNvPr id="9" name="Rectangle 8"/>
            <p:cNvSpPr/>
            <p:nvPr/>
          </p:nvSpPr>
          <p:spPr>
            <a:xfrm>
              <a:off x="4488261" y="1019907"/>
              <a:ext cx="3222171" cy="3903785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88261" y="4923692"/>
              <a:ext cx="3222171" cy="10785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Two on One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260" y="4923692"/>
              <a:ext cx="3222172" cy="59055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7907667" y="1195590"/>
            <a:ext cx="3221333" cy="4806628"/>
            <a:chOff x="7909724" y="1019907"/>
            <a:chExt cx="3222172" cy="4982306"/>
          </a:xfrm>
        </p:grpSpPr>
        <p:sp>
          <p:nvSpPr>
            <p:cNvPr id="13" name="Rectangle 12"/>
            <p:cNvSpPr/>
            <p:nvPr/>
          </p:nvSpPr>
          <p:spPr>
            <a:xfrm>
              <a:off x="7909724" y="1019907"/>
              <a:ext cx="3222171" cy="3903784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909724" y="4923692"/>
              <a:ext cx="3222171" cy="107852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Online Presentation</a:t>
              </a:r>
              <a:br>
                <a:rPr kumimoji="0" lang="en-US" sz="19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</a:br>
              <a:r>
                <a:rPr kumimoji="0" lang="en-US" sz="19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Webinar/Skype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9724" y="4923692"/>
              <a:ext cx="3222172" cy="59055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066567" y="1195595"/>
            <a:ext cx="3221334" cy="4806627"/>
            <a:chOff x="1066795" y="1019907"/>
            <a:chExt cx="3222173" cy="4982306"/>
          </a:xfrm>
        </p:grpSpPr>
        <p:sp>
          <p:nvSpPr>
            <p:cNvPr id="5" name="Rectangle 4"/>
            <p:cNvSpPr/>
            <p:nvPr/>
          </p:nvSpPr>
          <p:spPr>
            <a:xfrm>
              <a:off x="1066797" y="1019907"/>
              <a:ext cx="3222171" cy="3903785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066796" y="4923692"/>
              <a:ext cx="3222171" cy="10785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One on One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795" y="4923692"/>
              <a:ext cx="3222172" cy="5905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066567" y="1195595"/>
            <a:ext cx="3221334" cy="4806627"/>
            <a:chOff x="1066795" y="1019907"/>
            <a:chExt cx="3222173" cy="4982306"/>
          </a:xfrm>
        </p:grpSpPr>
        <p:sp>
          <p:nvSpPr>
            <p:cNvPr id="17" name="Rectangle 16"/>
            <p:cNvSpPr/>
            <p:nvPr/>
          </p:nvSpPr>
          <p:spPr>
            <a:xfrm>
              <a:off x="1066797" y="1019907"/>
              <a:ext cx="3222171" cy="3903785"/>
            </a:xfrm>
            <a:prstGeom prst="rect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66796" y="4302707"/>
              <a:ext cx="3222171" cy="16995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 on 1, 2 on 1, </a:t>
              </a:r>
              <a:br>
                <a:rPr kumimoji="0" lang="en-US" sz="24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</a:br>
              <a:r>
                <a:rPr kumimoji="0" lang="en-US" sz="24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or webinar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795" y="4302707"/>
              <a:ext cx="3222172" cy="59055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7907712" y="1198179"/>
            <a:ext cx="3221333" cy="4804036"/>
            <a:chOff x="7907712" y="1198179"/>
            <a:chExt cx="3221333" cy="4804036"/>
          </a:xfrm>
        </p:grpSpPr>
        <p:grpSp>
          <p:nvGrpSpPr>
            <p:cNvPr id="25" name="Group 24"/>
            <p:cNvGrpSpPr/>
            <p:nvPr/>
          </p:nvGrpSpPr>
          <p:grpSpPr>
            <a:xfrm>
              <a:off x="7907712" y="4362635"/>
              <a:ext cx="3221333" cy="1639580"/>
              <a:chOff x="1066795" y="4302707"/>
              <a:chExt cx="3222172" cy="1699506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1066796" y="4302707"/>
                <a:ext cx="3222171" cy="169950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964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3175">
                      <a:solidFill>
                        <a:prstClr val="white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UBP</a:t>
                </a:r>
                <a:br>
                  <a:rPr kumimoji="0" lang="en-US" sz="2400" b="0" i="0" u="none" strike="noStrike" kern="1200" cap="none" spc="0" normalizeH="0" baseline="0" noProof="0" dirty="0">
                    <a:ln w="3175">
                      <a:solidFill>
                        <a:prstClr val="white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 w="3175">
                      <a:solidFill>
                        <a:prstClr val="white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UnFranchise</a:t>
                </a:r>
                <a:r>
                  <a:rPr kumimoji="0" lang="en-US" sz="2400" b="0" i="0" u="none" strike="noStrike" kern="1200" cap="none" spc="0" normalizeH="0" baseline="0" noProof="0" dirty="0">
                    <a:ln w="3175"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®</a:t>
                </a:r>
                <a:r>
                  <a:rPr kumimoji="0" lang="en-US" sz="2400" b="0" i="0" u="none" strike="noStrike" kern="1200" cap="none" spc="0" normalizeH="0" baseline="0" noProof="0" dirty="0">
                    <a:ln w="3175">
                      <a:solidFill>
                        <a:prstClr val="white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 Business Presentation</a:t>
                </a:r>
                <a:endParaRPr kumimoji="0" lang="en-US" sz="24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6795" y="4302707"/>
                <a:ext cx="3222172" cy="590550"/>
              </a:xfrm>
              <a:prstGeom prst="rect">
                <a:avLst/>
              </a:prstGeom>
            </p:spPr>
          </p:pic>
        </p:grpSp>
        <p:pic>
          <p:nvPicPr>
            <p:cNvPr id="1026" name="Picture 2" descr="T:\Field Training\Field Training\North America\NA_ENGLISH\B5 update\images\Jim-UBP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3" r="16880"/>
            <a:stretch/>
          </p:blipFill>
          <p:spPr bwMode="auto">
            <a:xfrm>
              <a:off x="7907714" y="1198179"/>
              <a:ext cx="3221285" cy="3164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4483744" y="1198179"/>
            <a:ext cx="3221333" cy="4806628"/>
            <a:chOff x="4483579" y="1198179"/>
            <a:chExt cx="3221333" cy="4806628"/>
          </a:xfrm>
        </p:grpSpPr>
        <p:grpSp>
          <p:nvGrpSpPr>
            <p:cNvPr id="20" name="Group 19"/>
            <p:cNvGrpSpPr/>
            <p:nvPr/>
          </p:nvGrpSpPr>
          <p:grpSpPr>
            <a:xfrm>
              <a:off x="4483579" y="4362638"/>
              <a:ext cx="3221333" cy="1642169"/>
              <a:chOff x="7909724" y="4300024"/>
              <a:chExt cx="3222172" cy="1702189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909724" y="4300024"/>
                <a:ext cx="3222171" cy="170218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964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3175">
                      <a:solidFill>
                        <a:prstClr val="white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Light" panose="020F0302020204030204"/>
                    <a:ea typeface="ＭＳ Ｐゴシック" charset="0"/>
                    <a:cs typeface="Arial" charset="0"/>
                  </a:rPr>
                  <a:t>HBP</a:t>
                </a:r>
                <a:br>
                  <a:rPr kumimoji="0" lang="en-US" sz="2400" b="0" i="0" u="none" strike="noStrike" kern="1200" cap="none" spc="0" normalizeH="0" baseline="0" noProof="0" dirty="0">
                    <a:ln w="3175">
                      <a:solidFill>
                        <a:prstClr val="white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Light" panose="020F0302020204030204"/>
                    <a:ea typeface="ＭＳ Ｐゴシック" charset="0"/>
                    <a:cs typeface="Arial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 w="3175">
                      <a:solidFill>
                        <a:prstClr val="white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Light" panose="020F0302020204030204"/>
                    <a:ea typeface="ＭＳ Ｐゴシック" charset="0"/>
                    <a:cs typeface="Arial" charset="0"/>
                  </a:rPr>
                  <a:t>Home Business </a:t>
                </a:r>
              </a:p>
              <a:p>
                <a:pPr marL="0" marR="0" lvl="0" indent="0" algn="ctr" defTabSz="8964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3175">
                      <a:solidFill>
                        <a:prstClr val="white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Light" panose="020F0302020204030204"/>
                    <a:ea typeface="ＭＳ Ｐゴシック" charset="0"/>
                    <a:cs typeface="Arial" charset="0"/>
                  </a:rPr>
                  <a:t>Presentation</a:t>
                </a:r>
                <a:endParaRPr kumimoji="0" lang="en-US" sz="24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09724" y="4300024"/>
                <a:ext cx="3222172" cy="590550"/>
              </a:xfrm>
              <a:prstGeom prst="rect">
                <a:avLst/>
              </a:prstGeom>
            </p:spPr>
          </p:pic>
        </p:grpSp>
        <p:pic>
          <p:nvPicPr>
            <p:cNvPr id="2" name="Picture 2" descr="T:\Field Training\Field Training\North America\NA_ENGLISH\B5 update\images\1.shutterstock_58525630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82"/>
            <a:stretch/>
          </p:blipFill>
          <p:spPr bwMode="auto">
            <a:xfrm>
              <a:off x="4487095" y="1198179"/>
              <a:ext cx="3217816" cy="3164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Rectangle 29"/>
          <p:cNvSpPr/>
          <p:nvPr/>
        </p:nvSpPr>
        <p:spPr>
          <a:xfrm>
            <a:off x="2411701" y="370498"/>
            <a:ext cx="7368928" cy="769437"/>
          </a:xfrm>
          <a:prstGeom prst="rect">
            <a:avLst/>
          </a:prstGeom>
        </p:spPr>
        <p:txBody>
          <a:bodyPr wrap="square" lIns="89848" tIns="45718" rIns="89848" bIns="45718">
            <a:spAutoFit/>
          </a:bodyPr>
          <a:lstStyle/>
          <a:p>
            <a:pPr marL="0" marR="0" lvl="0" indent="0" algn="ctr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MS PGothic" charset="0"/>
                <a:cs typeface="MS PGothic" charset="0"/>
              </a:rPr>
              <a:t>The ABC Pattern</a:t>
            </a:r>
          </a:p>
        </p:txBody>
      </p:sp>
    </p:spTree>
    <p:extLst>
      <p:ext uri="{BB962C8B-B14F-4D97-AF65-F5344CB8AC3E}">
        <p14:creationId xmlns:p14="http://schemas.microsoft.com/office/powerpoint/2010/main" val="106044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044038" y="1425707"/>
            <a:ext cx="2414326" cy="112541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8" tIns="45718" rIns="89848" bIns="45718" rtlCol="0" anchor="ctr"/>
          <a:lstStyle/>
          <a:p>
            <a:pPr marL="0" marR="0" lvl="0" indent="0" algn="ctr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Sponsor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044038" y="2762137"/>
            <a:ext cx="2414326" cy="112541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8" tIns="45718" rIns="89848" bIns="45718" rtlCol="0" anchor="ctr"/>
          <a:lstStyle/>
          <a:p>
            <a:pPr marL="0" marR="0" lvl="0" indent="0" algn="ctr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You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559415" y="4637829"/>
            <a:ext cx="1188410" cy="1188720"/>
          </a:xfrm>
          <a:prstGeom prst="roundRect">
            <a:avLst>
              <a:gd name="adj" fmla="val 7052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8" tIns="45718" rIns="89848" bIns="45718" rtlCol="0" anchor="ctr"/>
          <a:lstStyle/>
          <a:p>
            <a:pPr marL="0" marR="0" lvl="0" indent="0" algn="ctr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754596" y="4637829"/>
            <a:ext cx="1188410" cy="1188720"/>
          </a:xfrm>
          <a:prstGeom prst="roundRect">
            <a:avLst>
              <a:gd name="adj" fmla="val 7052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8" tIns="45718" rIns="89848" bIns="45718" rtlCol="0" anchor="ctr"/>
          <a:lstStyle/>
          <a:p>
            <a:pPr marL="0" marR="0" lvl="0" indent="0" algn="ctr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</a:t>
            </a:r>
          </a:p>
        </p:txBody>
      </p:sp>
      <p:cxnSp>
        <p:nvCxnSpPr>
          <p:cNvPr id="6" name="Elbow Connector 5"/>
          <p:cNvCxnSpPr>
            <a:endCxn id="4" idx="1"/>
          </p:cNvCxnSpPr>
          <p:nvPr/>
        </p:nvCxnSpPr>
        <p:spPr>
          <a:xfrm rot="10800000" flipV="1">
            <a:off x="7559639" y="1988496"/>
            <a:ext cx="484623" cy="3243775"/>
          </a:xfrm>
          <a:prstGeom prst="bentConnector3">
            <a:avLst>
              <a:gd name="adj1" fmla="val 147158"/>
            </a:avLst>
          </a:prstGeom>
          <a:ln>
            <a:noFill/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>
            <a:endCxn id="5" idx="3"/>
          </p:cNvCxnSpPr>
          <p:nvPr/>
        </p:nvCxnSpPr>
        <p:spPr>
          <a:xfrm>
            <a:off x="10458584" y="1988496"/>
            <a:ext cx="484623" cy="3243775"/>
          </a:xfrm>
          <a:prstGeom prst="bentConnector3">
            <a:avLst>
              <a:gd name="adj1" fmla="val 147158"/>
            </a:avLst>
          </a:prstGeom>
          <a:ln>
            <a:noFill/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56938" y="378177"/>
            <a:ext cx="3294675" cy="769437"/>
          </a:xfrm>
          <a:prstGeom prst="rect">
            <a:avLst/>
          </a:prstGeom>
          <a:ln>
            <a:noFill/>
          </a:ln>
        </p:spPr>
        <p:txBody>
          <a:bodyPr wrap="none" lIns="89848" tIns="45718" rIns="89848" bIns="45718">
            <a:spAutoFit/>
          </a:bodyPr>
          <a:lstStyle/>
          <a:p>
            <a:pPr marL="0" marR="0" lvl="0" indent="0" algn="l" defTabSz="447651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39706" algn="l"/>
              </a:tabLst>
              <a:defRPr/>
            </a:pPr>
            <a:r>
              <a:rPr kumimoji="0" lang="en-US" sz="4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/>
                <a:cs typeface="Trebuchet MS"/>
              </a:rPr>
              <a:t>Meeting after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82543" y="2003032"/>
            <a:ext cx="2514577" cy="846070"/>
            <a:chOff x="727124" y="2280546"/>
            <a:chExt cx="2438107" cy="826069"/>
          </a:xfrm>
        </p:grpSpPr>
        <p:sp>
          <p:nvSpPr>
            <p:cNvPr id="10" name="Rectangle 9"/>
            <p:cNvSpPr/>
            <p:nvPr/>
          </p:nvSpPr>
          <p:spPr>
            <a:xfrm>
              <a:off x="727124" y="2280546"/>
              <a:ext cx="2438107" cy="826069"/>
            </a:xfrm>
            <a:prstGeom prst="rect">
              <a:avLst/>
            </a:prstGeom>
            <a:gradFill flip="none" rotWithShape="1">
              <a:gsLst>
                <a:gs pos="0">
                  <a:srgbClr val="00B0F0"/>
                </a:gs>
                <a:gs pos="46000">
                  <a:srgbClr val="0070C0"/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5447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/>
                  <a:cs typeface="Trebuchet MS"/>
                </a:rPr>
                <a:t>Book </a:t>
              </a:r>
            </a:p>
            <a:p>
              <a:pPr marL="725447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/>
                  <a:cs typeface="Trebuchet MS"/>
                </a:rPr>
                <a:t>Follow-up</a:t>
              </a:r>
              <a:endParaRPr kumimoji="0" lang="en-US" sz="2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900372" y="2432323"/>
              <a:ext cx="522515" cy="5225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3175">
                    <a:solidFill>
                      <a:srgbClr val="443988"/>
                    </a:solidFill>
                  </a:ln>
                  <a:solidFill>
                    <a:srgbClr val="443988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82543" y="2924142"/>
            <a:ext cx="2514577" cy="846070"/>
            <a:chOff x="6063441" y="2273103"/>
            <a:chExt cx="2438107" cy="826069"/>
          </a:xfrm>
        </p:grpSpPr>
        <p:sp>
          <p:nvSpPr>
            <p:cNvPr id="13" name="Rectangle 12"/>
            <p:cNvSpPr/>
            <p:nvPr/>
          </p:nvSpPr>
          <p:spPr>
            <a:xfrm>
              <a:off x="6063441" y="2273103"/>
              <a:ext cx="2438107" cy="826069"/>
            </a:xfrm>
            <a:prstGeom prst="rect">
              <a:avLst/>
            </a:prstGeom>
            <a:gradFill flip="none" rotWithShape="1">
              <a:gsLst>
                <a:gs pos="0">
                  <a:srgbClr val="00B0F0"/>
                </a:gs>
                <a:gs pos="46000">
                  <a:srgbClr val="0070C0"/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5447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/>
                  <a:cs typeface="Trebuchet MS"/>
                </a:rPr>
                <a:t>Use </a:t>
              </a:r>
            </a:p>
            <a:p>
              <a:pPr marL="725447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/>
                  <a:cs typeface="Trebuchet MS"/>
                </a:rPr>
                <a:t>Products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236690" y="2432323"/>
              <a:ext cx="522515" cy="5225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3175">
                    <a:solidFill>
                      <a:srgbClr val="443988"/>
                    </a:solidFill>
                  </a:ln>
                  <a:solidFill>
                    <a:srgbClr val="443988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82543" y="3845252"/>
            <a:ext cx="2514577" cy="846070"/>
            <a:chOff x="3364777" y="3327270"/>
            <a:chExt cx="2438107" cy="826069"/>
          </a:xfrm>
        </p:grpSpPr>
        <p:sp>
          <p:nvSpPr>
            <p:cNvPr id="16" name="Rectangle 15"/>
            <p:cNvSpPr/>
            <p:nvPr/>
          </p:nvSpPr>
          <p:spPr>
            <a:xfrm>
              <a:off x="3364777" y="3327270"/>
              <a:ext cx="2438107" cy="826069"/>
            </a:xfrm>
            <a:prstGeom prst="rect">
              <a:avLst/>
            </a:prstGeom>
            <a:gradFill flip="none" rotWithShape="1">
              <a:gsLst>
                <a:gs pos="0">
                  <a:srgbClr val="00B0F0"/>
                </a:gs>
                <a:gs pos="46000">
                  <a:srgbClr val="0070C0"/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73062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/>
                  <a:cs typeface="Trebuchet MS"/>
                </a:rPr>
                <a:t>Sell Tickets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3538025" y="3475326"/>
              <a:ext cx="522515" cy="5225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3175">
                    <a:solidFill>
                      <a:srgbClr val="443988"/>
                    </a:solidFill>
                  </a:ln>
                  <a:solidFill>
                    <a:srgbClr val="443988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82543" y="4766362"/>
            <a:ext cx="2514577" cy="846070"/>
            <a:chOff x="727124" y="4334350"/>
            <a:chExt cx="2438107" cy="826069"/>
          </a:xfrm>
        </p:grpSpPr>
        <p:sp>
          <p:nvSpPr>
            <p:cNvPr id="19" name="Rectangle 18"/>
            <p:cNvSpPr/>
            <p:nvPr/>
          </p:nvSpPr>
          <p:spPr>
            <a:xfrm>
              <a:off x="727124" y="4334350"/>
              <a:ext cx="2438107" cy="826069"/>
            </a:xfrm>
            <a:prstGeom prst="rect">
              <a:avLst/>
            </a:prstGeom>
            <a:gradFill flip="none" rotWithShape="1">
              <a:gsLst>
                <a:gs pos="0">
                  <a:srgbClr val="00B0F0"/>
                </a:gs>
                <a:gs pos="46000">
                  <a:srgbClr val="0070C0"/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5447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/>
                  <a:cs typeface="Trebuchet MS"/>
                </a:rPr>
                <a:t>SHOP.COM tour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900372" y="4489850"/>
              <a:ext cx="522515" cy="5225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3175">
                    <a:solidFill>
                      <a:srgbClr val="443988"/>
                    </a:solidFill>
                  </a:ln>
                  <a:solidFill>
                    <a:srgbClr val="443988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344819" y="1999057"/>
            <a:ext cx="2514577" cy="846070"/>
            <a:chOff x="3392364" y="2280546"/>
            <a:chExt cx="2438107" cy="826069"/>
          </a:xfrm>
        </p:grpSpPr>
        <p:sp>
          <p:nvSpPr>
            <p:cNvPr id="22" name="Rectangle 21"/>
            <p:cNvSpPr/>
            <p:nvPr/>
          </p:nvSpPr>
          <p:spPr>
            <a:xfrm>
              <a:off x="3392364" y="2280546"/>
              <a:ext cx="2438107" cy="826069"/>
            </a:xfrm>
            <a:prstGeom prst="rect">
              <a:avLst/>
            </a:prstGeom>
            <a:gradFill flip="none" rotWithShape="1">
              <a:gsLst>
                <a:gs pos="0">
                  <a:srgbClr val="00B0F0"/>
                </a:gs>
                <a:gs pos="46000">
                  <a:srgbClr val="0070C0"/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73062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/>
                  <a:cs typeface="Trebuchet MS"/>
                </a:rPr>
                <a:t>Provide </a:t>
              </a:r>
            </a:p>
            <a:p>
              <a:pPr marL="673062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/>
                  <a:cs typeface="Trebuchet MS"/>
                </a:rPr>
                <a:t>more info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3527055" y="2432323"/>
              <a:ext cx="522515" cy="5225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3175">
                    <a:solidFill>
                      <a:srgbClr val="443988"/>
                    </a:solidFill>
                  </a:ln>
                  <a:solidFill>
                    <a:srgbClr val="443988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344819" y="2920165"/>
            <a:ext cx="2514577" cy="846070"/>
            <a:chOff x="727124" y="3278633"/>
            <a:chExt cx="2438107" cy="826069"/>
          </a:xfrm>
        </p:grpSpPr>
        <p:sp>
          <p:nvSpPr>
            <p:cNvPr id="25" name="Rectangle 24"/>
            <p:cNvSpPr/>
            <p:nvPr/>
          </p:nvSpPr>
          <p:spPr>
            <a:xfrm>
              <a:off x="727124" y="3278633"/>
              <a:ext cx="2438107" cy="826069"/>
            </a:xfrm>
            <a:prstGeom prst="rect">
              <a:avLst/>
            </a:prstGeom>
            <a:gradFill flip="none" rotWithShape="1">
              <a:gsLst>
                <a:gs pos="0">
                  <a:srgbClr val="00B0F0"/>
                </a:gs>
                <a:gs pos="46000">
                  <a:srgbClr val="0070C0"/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73062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/>
                  <a:cs typeface="Trebuchet MS"/>
                </a:rPr>
                <a:t>Bring to UBP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861815" y="3437854"/>
              <a:ext cx="522515" cy="5225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3175">
                    <a:solidFill>
                      <a:srgbClr val="443988"/>
                    </a:solidFill>
                  </a:ln>
                  <a:solidFill>
                    <a:srgbClr val="443988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344819" y="3841273"/>
            <a:ext cx="2514577" cy="846070"/>
            <a:chOff x="3392364" y="4259011"/>
            <a:chExt cx="2438107" cy="826069"/>
          </a:xfrm>
        </p:grpSpPr>
        <p:sp>
          <p:nvSpPr>
            <p:cNvPr id="28" name="Rectangle 27"/>
            <p:cNvSpPr/>
            <p:nvPr/>
          </p:nvSpPr>
          <p:spPr>
            <a:xfrm>
              <a:off x="3392364" y="4259011"/>
              <a:ext cx="2438107" cy="826069"/>
            </a:xfrm>
            <a:prstGeom prst="rect">
              <a:avLst/>
            </a:prstGeom>
            <a:gradFill flip="none" rotWithShape="1">
              <a:gsLst>
                <a:gs pos="0">
                  <a:srgbClr val="00B0F0"/>
                </a:gs>
                <a:gs pos="46000">
                  <a:srgbClr val="0070C0"/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73062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/>
                  <a:cs typeface="Trebuchet MS"/>
                </a:rPr>
                <a:t>Cashback on SHOP.COM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3527055" y="4407068"/>
              <a:ext cx="522515" cy="5225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3175">
                    <a:solidFill>
                      <a:srgbClr val="443988"/>
                    </a:solidFill>
                  </a:ln>
                  <a:solidFill>
                    <a:srgbClr val="443988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344819" y="4762382"/>
            <a:ext cx="2514577" cy="1141038"/>
            <a:chOff x="3392364" y="4334350"/>
            <a:chExt cx="2438107" cy="1114064"/>
          </a:xfrm>
        </p:grpSpPr>
        <p:sp>
          <p:nvSpPr>
            <p:cNvPr id="31" name="Rectangle 30"/>
            <p:cNvSpPr/>
            <p:nvPr/>
          </p:nvSpPr>
          <p:spPr>
            <a:xfrm>
              <a:off x="3392364" y="4334350"/>
              <a:ext cx="2438107" cy="1114064"/>
            </a:xfrm>
            <a:prstGeom prst="rect">
              <a:avLst/>
            </a:prstGeom>
            <a:gradFill flip="none" rotWithShape="1">
              <a:gsLst>
                <a:gs pos="0">
                  <a:srgbClr val="00B0F0"/>
                </a:gs>
                <a:gs pos="46000">
                  <a:srgbClr val="0070C0"/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73062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/>
                  <a:cs typeface="Trebuchet MS"/>
                </a:rPr>
                <a:t>Referrals – who do you know?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3527055" y="4489850"/>
              <a:ext cx="522515" cy="5225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3175">
                    <a:solidFill>
                      <a:srgbClr val="443988"/>
                    </a:solidFill>
                  </a:ln>
                  <a:solidFill>
                    <a:srgbClr val="443988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82543" y="5687474"/>
            <a:ext cx="2514577" cy="846070"/>
            <a:chOff x="6068574" y="4334349"/>
            <a:chExt cx="2438107" cy="826069"/>
          </a:xfrm>
        </p:grpSpPr>
        <p:sp>
          <p:nvSpPr>
            <p:cNvPr id="34" name="Rectangle 33"/>
            <p:cNvSpPr/>
            <p:nvPr/>
          </p:nvSpPr>
          <p:spPr>
            <a:xfrm>
              <a:off x="6068574" y="4334349"/>
              <a:ext cx="2438107" cy="826069"/>
            </a:xfrm>
            <a:prstGeom prst="rect">
              <a:avLst/>
            </a:prstGeom>
            <a:gradFill flip="none" rotWithShape="1">
              <a:gsLst>
                <a:gs pos="0">
                  <a:srgbClr val="00B0F0"/>
                </a:gs>
                <a:gs pos="46000">
                  <a:srgbClr val="0070C0"/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73062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/>
                  <a:cs typeface="Trebuchet MS"/>
                </a:rPr>
                <a:t>Assist in calls</a:t>
              </a:r>
              <a:endParaRPr kumimoji="0" lang="en-US" sz="2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203265" y="4489850"/>
              <a:ext cx="522515" cy="5225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3175">
                    <a:solidFill>
                      <a:srgbClr val="443988"/>
                    </a:solidFill>
                  </a:ln>
                  <a:solidFill>
                    <a:srgbClr val="443988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9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592959" y="907561"/>
            <a:ext cx="5020917" cy="1123380"/>
          </a:xfrm>
          <a:prstGeom prst="rect">
            <a:avLst/>
          </a:prstGeom>
          <a:ln>
            <a:noFill/>
          </a:ln>
        </p:spPr>
        <p:txBody>
          <a:bodyPr wrap="none" lIns="89848" tIns="45718" rIns="89848" bIns="45718">
            <a:spAutoFit/>
          </a:bodyPr>
          <a:lstStyle/>
          <a:p>
            <a:pPr marL="0" marR="0" lvl="0" indent="0" algn="l" defTabSz="447651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39706" algn="l"/>
              </a:tabLst>
              <a:defRPr/>
            </a:pPr>
            <a:r>
              <a:rPr kumimoji="0" lang="en-US" sz="6700" b="0" i="0" u="none" strike="noStrike" kern="1200" cap="all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/>
                <a:cs typeface="Trebuchet MS"/>
              </a:rPr>
              <a:t>the Meeting</a:t>
            </a:r>
          </a:p>
        </p:txBody>
      </p:sp>
    </p:spTree>
    <p:extLst>
      <p:ext uri="{BB962C8B-B14F-4D97-AF65-F5344CB8AC3E}">
        <p14:creationId xmlns:p14="http://schemas.microsoft.com/office/powerpoint/2010/main" val="21893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D4DBB956-9264-4AB9-A698-47579EAF2011}"/>
              </a:ext>
            </a:extLst>
          </p:cNvPr>
          <p:cNvSpPr txBox="1">
            <a:spLocks/>
          </p:cNvSpPr>
          <p:nvPr/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4D4FCB1C-766F-4935-B599-2358A1972A7C}"/>
              </a:ext>
            </a:extLst>
          </p:cNvPr>
          <p:cNvSpPr txBox="1">
            <a:spLocks/>
          </p:cNvSpPr>
          <p:nvPr/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3224FE2-7E62-403C-A825-E8B701349C11}"/>
              </a:ext>
            </a:extLst>
          </p:cNvPr>
          <p:cNvSpPr txBox="1">
            <a:spLocks noGrp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27014B0-C7D4-476D-89CC-4FFEACD0240A}"/>
              </a:ext>
            </a:extLst>
          </p:cNvPr>
          <p:cNvSpPr txBox="1">
            <a:spLocks noGrp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225862AF-AB15-41F2-9D60-58F645621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76200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+mj-lt"/>
                <a:ea typeface="+mj-ea"/>
                <a:cs typeface="ＭＳ Ｐゴシック" pitchFamily="3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/>
                <a:cs typeface="Arial"/>
              </a:rPr>
              <a:t>3 Form of ABC Pattern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5E8F8FB2-83F3-4FBC-952E-E92065139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219200"/>
            <a:ext cx="8763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+mn-lt"/>
                <a:ea typeface="+mn-ea"/>
                <a:cs typeface="ＭＳ Ｐゴシック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60000"/>
              </a:lnSpc>
              <a:spcBef>
                <a:spcPct val="55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5000"/>
              </a:spcBef>
              <a:spcAft>
                <a:spcPct val="0"/>
              </a:spcAft>
              <a:buClr>
                <a:srgbClr val="FFFFF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/>
                <a:cs typeface="Arial"/>
              </a:rPr>
              <a:t>#1: Trial Run method building from home to home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5000"/>
              </a:spcBef>
              <a:spcAft>
                <a:spcPct val="0"/>
              </a:spcAft>
              <a:buClr>
                <a:srgbClr val="FFFFFF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  <a:cs typeface="Arial"/>
              </a:rPr>
              <a:t>#2: Leadership training in depth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5000"/>
              </a:spcBef>
              <a:spcAft>
                <a:spcPct val="0"/>
              </a:spcAft>
              <a:buClr>
                <a:srgbClr val="FFFFF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/>
                <a:cs typeface="Arial"/>
              </a:rPr>
              <a:t>#3: Type of leadership to train.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901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D4DBB956-9264-4AB9-A698-47579EAF2011}"/>
              </a:ext>
            </a:extLst>
          </p:cNvPr>
          <p:cNvSpPr txBox="1">
            <a:spLocks/>
          </p:cNvSpPr>
          <p:nvPr/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4D4FCB1C-766F-4935-B599-2358A1972A7C}"/>
              </a:ext>
            </a:extLst>
          </p:cNvPr>
          <p:cNvSpPr txBox="1">
            <a:spLocks/>
          </p:cNvSpPr>
          <p:nvPr/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3224FE2-7E62-403C-A825-E8B701349C11}"/>
              </a:ext>
            </a:extLst>
          </p:cNvPr>
          <p:cNvSpPr txBox="1">
            <a:spLocks noGrp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FFFFFF"/>
              </a:solidFill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27014B0-C7D4-476D-89CC-4FFEACD0240A}"/>
              </a:ext>
            </a:extLst>
          </p:cNvPr>
          <p:cNvSpPr txBox="1">
            <a:spLocks noGrp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FFFFFF"/>
              </a:solidFill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225862AF-AB15-41F2-9D60-58F645621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76200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+mj-lt"/>
                <a:ea typeface="+mj-ea"/>
                <a:cs typeface="ＭＳ Ｐゴシック" pitchFamily="3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/>
                <a:cs typeface="Arial"/>
              </a:rPr>
              <a:t>#1 Key Success Factors </a:t>
            </a: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/>
                <a:cs typeface="Arial"/>
              </a:rPr>
            </a:b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/>
                <a:cs typeface="Arial"/>
              </a:rPr>
              <a:t>of the ABC Pattern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5E8F8FB2-83F3-4FBC-952E-E92065139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219200"/>
            <a:ext cx="8763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+mn-lt"/>
                <a:ea typeface="+mn-ea"/>
                <a:cs typeface="ＭＳ Ｐゴシック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60000"/>
              </a:lnSpc>
              <a:spcBef>
                <a:spcPct val="55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5000"/>
              </a:spcBef>
              <a:spcAft>
                <a:spcPct val="0"/>
              </a:spcAft>
              <a:buClr>
                <a:srgbClr val="FFFFF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/>
                <a:cs typeface="Arial"/>
              </a:rPr>
              <a:t>When doing the ABC Pattern you can let someone sign up at any point once they have lead to people that are interested in the business.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5000"/>
              </a:spcBef>
              <a:spcAft>
                <a:spcPct val="0"/>
              </a:spcAft>
              <a:buClr>
                <a:srgbClr val="FFFFF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/>
                <a:cs typeface="Arial"/>
              </a:rPr>
              <a:t>The key to the ABC pattern is to always book a follow up and a meeting in the next new person’s house/location.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55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/>
                <a:cs typeface="Arial"/>
              </a:rPr>
              <a:t>Answer questions/provide more information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55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/>
                <a:cs typeface="Arial"/>
              </a:rPr>
              <a:t>Show the Plan (to them and/or people they believe have an interest)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55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/>
                <a:cs typeface="Arial"/>
              </a:rPr>
              <a:t>Get Started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55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24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8"/>
          <p:cNvSpPr>
            <a:spLocks noChangeAspect="1" noChangeArrowheads="1"/>
          </p:cNvSpPr>
          <p:nvPr/>
        </p:nvSpPr>
        <p:spPr bwMode="auto">
          <a:xfrm>
            <a:off x="4989719" y="1794243"/>
            <a:ext cx="1891807" cy="335408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YOU</a:t>
            </a:r>
          </a:p>
        </p:txBody>
      </p:sp>
      <p:sp>
        <p:nvSpPr>
          <p:cNvPr id="3" name="AutoShape 19"/>
          <p:cNvSpPr>
            <a:spLocks noChangeAspect="1" noChangeArrowheads="1"/>
          </p:cNvSpPr>
          <p:nvPr/>
        </p:nvSpPr>
        <p:spPr bwMode="auto">
          <a:xfrm>
            <a:off x="4989719" y="1238225"/>
            <a:ext cx="1891807" cy="345192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SPONSOR</a:t>
            </a:r>
          </a:p>
        </p:txBody>
      </p:sp>
      <p:sp>
        <p:nvSpPr>
          <p:cNvPr id="4" name="AutoShape 13"/>
          <p:cNvSpPr>
            <a:spLocks noChangeAspect="1" noChangeArrowheads="1"/>
          </p:cNvSpPr>
          <p:nvPr/>
        </p:nvSpPr>
        <p:spPr bwMode="auto">
          <a:xfrm flipH="1">
            <a:off x="8566755" y="3765942"/>
            <a:ext cx="539610" cy="447211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C</a:t>
            </a:r>
          </a:p>
        </p:txBody>
      </p:sp>
      <p:sp>
        <p:nvSpPr>
          <p:cNvPr id="5" name="AutoShape 14"/>
          <p:cNvSpPr>
            <a:spLocks noChangeAspect="1" noChangeArrowheads="1"/>
          </p:cNvSpPr>
          <p:nvPr/>
        </p:nvSpPr>
        <p:spPr bwMode="auto">
          <a:xfrm flipH="1">
            <a:off x="9023835" y="4477970"/>
            <a:ext cx="539610" cy="447211"/>
          </a:xfrm>
          <a:prstGeom prst="roundRect">
            <a:avLst>
              <a:gd name="adj" fmla="val 12472"/>
            </a:avLst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A1</a:t>
            </a:r>
          </a:p>
        </p:txBody>
      </p:sp>
      <p:sp>
        <p:nvSpPr>
          <p:cNvPr id="6" name="AutoShape 15"/>
          <p:cNvSpPr>
            <a:spLocks noChangeAspect="1" noChangeArrowheads="1"/>
          </p:cNvSpPr>
          <p:nvPr/>
        </p:nvSpPr>
        <p:spPr bwMode="auto">
          <a:xfrm flipH="1">
            <a:off x="9546468" y="5190930"/>
            <a:ext cx="539610" cy="447211"/>
          </a:xfrm>
          <a:prstGeom prst="roundRect">
            <a:avLst>
              <a:gd name="adj" fmla="val 12472"/>
            </a:avLst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B1</a:t>
            </a:r>
          </a:p>
        </p:txBody>
      </p:sp>
      <p:sp>
        <p:nvSpPr>
          <p:cNvPr id="7" name="AutoShape 16"/>
          <p:cNvSpPr>
            <a:spLocks noChangeAspect="1" noChangeArrowheads="1"/>
          </p:cNvSpPr>
          <p:nvPr/>
        </p:nvSpPr>
        <p:spPr bwMode="auto">
          <a:xfrm flipH="1">
            <a:off x="9856063" y="5903422"/>
            <a:ext cx="539610" cy="447211"/>
          </a:xfrm>
          <a:prstGeom prst="roundRect">
            <a:avLst>
              <a:gd name="adj" fmla="val 12472"/>
            </a:avLst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C1</a:t>
            </a:r>
          </a:p>
        </p:txBody>
      </p:sp>
      <p:sp>
        <p:nvSpPr>
          <p:cNvPr id="8" name="AutoShape 41"/>
          <p:cNvSpPr>
            <a:spLocks noChangeAspect="1" noChangeArrowheads="1"/>
          </p:cNvSpPr>
          <p:nvPr/>
        </p:nvSpPr>
        <p:spPr bwMode="auto">
          <a:xfrm flipH="1">
            <a:off x="8033494" y="3053446"/>
            <a:ext cx="539610" cy="447211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B</a:t>
            </a:r>
          </a:p>
        </p:txBody>
      </p:sp>
      <p:sp>
        <p:nvSpPr>
          <p:cNvPr id="9" name="AutoShape 42"/>
          <p:cNvSpPr>
            <a:spLocks noChangeAspect="1" noChangeArrowheads="1"/>
          </p:cNvSpPr>
          <p:nvPr/>
        </p:nvSpPr>
        <p:spPr bwMode="auto">
          <a:xfrm flipH="1">
            <a:off x="7499171" y="2340486"/>
            <a:ext cx="539610" cy="447211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</a:t>
            </a:r>
          </a:p>
        </p:txBody>
      </p:sp>
      <p:sp>
        <p:nvSpPr>
          <p:cNvPr id="10" name="AutoShape 9"/>
          <p:cNvSpPr>
            <a:spLocks noChangeAspect="1" noChangeArrowheads="1"/>
          </p:cNvSpPr>
          <p:nvPr/>
        </p:nvSpPr>
        <p:spPr bwMode="auto">
          <a:xfrm>
            <a:off x="3069831" y="3765941"/>
            <a:ext cx="533261" cy="441621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C</a:t>
            </a:r>
          </a:p>
        </p:txBody>
      </p:sp>
      <p:sp>
        <p:nvSpPr>
          <p:cNvPr id="11" name="AutoShape 10"/>
          <p:cNvSpPr>
            <a:spLocks noChangeAspect="1" noChangeArrowheads="1"/>
          </p:cNvSpPr>
          <p:nvPr/>
        </p:nvSpPr>
        <p:spPr bwMode="auto">
          <a:xfrm>
            <a:off x="2544050" y="4477970"/>
            <a:ext cx="530087" cy="441621"/>
          </a:xfrm>
          <a:prstGeom prst="roundRect">
            <a:avLst>
              <a:gd name="adj" fmla="val 12472"/>
            </a:avLst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A1</a:t>
            </a:r>
          </a:p>
        </p:txBody>
      </p:sp>
      <p:sp>
        <p:nvSpPr>
          <p:cNvPr id="12" name="AutoShape 11"/>
          <p:cNvSpPr>
            <a:spLocks noChangeAspect="1" noChangeArrowheads="1"/>
          </p:cNvSpPr>
          <p:nvPr/>
        </p:nvSpPr>
        <p:spPr bwMode="auto">
          <a:xfrm>
            <a:off x="2009657" y="5190929"/>
            <a:ext cx="533261" cy="441621"/>
          </a:xfrm>
          <a:prstGeom prst="roundRect">
            <a:avLst>
              <a:gd name="adj" fmla="val 12472"/>
            </a:avLst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B1</a:t>
            </a:r>
          </a:p>
        </p:txBody>
      </p:sp>
      <p:sp>
        <p:nvSpPr>
          <p:cNvPr id="13" name="AutoShape 17"/>
          <p:cNvSpPr>
            <a:spLocks noChangeAspect="1" noChangeArrowheads="1"/>
          </p:cNvSpPr>
          <p:nvPr/>
        </p:nvSpPr>
        <p:spPr bwMode="auto">
          <a:xfrm flipH="1">
            <a:off x="1476396" y="5903421"/>
            <a:ext cx="533261" cy="441621"/>
          </a:xfrm>
          <a:prstGeom prst="roundRect">
            <a:avLst>
              <a:gd name="adj" fmla="val 12472"/>
            </a:avLst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C1</a:t>
            </a:r>
          </a:p>
        </p:txBody>
      </p:sp>
      <p:sp>
        <p:nvSpPr>
          <p:cNvPr id="14" name="AutoShape 30"/>
          <p:cNvSpPr>
            <a:spLocks noChangeAspect="1" noChangeArrowheads="1"/>
          </p:cNvSpPr>
          <p:nvPr/>
        </p:nvSpPr>
        <p:spPr bwMode="auto">
          <a:xfrm>
            <a:off x="3533095" y="3053449"/>
            <a:ext cx="533261" cy="441621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B</a:t>
            </a:r>
          </a:p>
        </p:txBody>
      </p:sp>
      <p:sp>
        <p:nvSpPr>
          <p:cNvPr id="15" name="AutoShape 43"/>
          <p:cNvSpPr>
            <a:spLocks noChangeAspect="1" noChangeArrowheads="1"/>
          </p:cNvSpPr>
          <p:nvPr/>
        </p:nvSpPr>
        <p:spPr bwMode="auto">
          <a:xfrm>
            <a:off x="4066356" y="2340482"/>
            <a:ext cx="533261" cy="441621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821893" y="5767514"/>
            <a:ext cx="8227457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78974" y="5055021"/>
            <a:ext cx="7313295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736055" y="4342526"/>
            <a:ext cx="6399133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93136" y="3630033"/>
            <a:ext cx="5484971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650217" y="2917539"/>
            <a:ext cx="4570809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107063" y="2235067"/>
            <a:ext cx="3656648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564144" y="1688830"/>
            <a:ext cx="2742486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364812" y="6493573"/>
            <a:ext cx="9141619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3" idx="1"/>
            <a:endCxn id="10" idx="1"/>
          </p:cNvCxnSpPr>
          <p:nvPr/>
        </p:nvCxnSpPr>
        <p:spPr>
          <a:xfrm rot="10800000" flipV="1">
            <a:off x="3069904" y="1410821"/>
            <a:ext cx="1919817" cy="2575460"/>
          </a:xfrm>
          <a:prstGeom prst="bentConnector3">
            <a:avLst>
              <a:gd name="adj1" fmla="val 111904"/>
            </a:avLst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3" idx="3"/>
            <a:endCxn id="4" idx="1"/>
          </p:cNvCxnSpPr>
          <p:nvPr/>
        </p:nvCxnSpPr>
        <p:spPr>
          <a:xfrm>
            <a:off x="6881406" y="1410822"/>
            <a:ext cx="2223778" cy="2578255"/>
          </a:xfrm>
          <a:prstGeom prst="bentConnector3">
            <a:avLst>
              <a:gd name="adj1" fmla="val 110277"/>
            </a:avLst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15" idx="1"/>
            <a:endCxn id="10" idx="1"/>
          </p:cNvCxnSpPr>
          <p:nvPr/>
        </p:nvCxnSpPr>
        <p:spPr>
          <a:xfrm rot="10800000" flipV="1">
            <a:off x="3069937" y="2561293"/>
            <a:ext cx="996691" cy="1424988"/>
          </a:xfrm>
          <a:prstGeom prst="bentConnector3">
            <a:avLst>
              <a:gd name="adj1" fmla="val 12293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stCxn id="14" idx="1"/>
            <a:endCxn id="10" idx="1"/>
          </p:cNvCxnSpPr>
          <p:nvPr/>
        </p:nvCxnSpPr>
        <p:spPr>
          <a:xfrm rot="10800000" flipV="1">
            <a:off x="3069828" y="3275318"/>
            <a:ext cx="463430" cy="712495"/>
          </a:xfrm>
          <a:prstGeom prst="bentConnector3">
            <a:avLst>
              <a:gd name="adj1" fmla="val 14931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/>
          <p:nvPr/>
        </p:nvCxnSpPr>
        <p:spPr>
          <a:xfrm>
            <a:off x="8038546" y="2561943"/>
            <a:ext cx="1066522" cy="1424988"/>
          </a:xfrm>
          <a:prstGeom prst="bentConnector3">
            <a:avLst>
              <a:gd name="adj1" fmla="val 12142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8" idx="1"/>
            <a:endCxn id="4" idx="1"/>
          </p:cNvCxnSpPr>
          <p:nvPr/>
        </p:nvCxnSpPr>
        <p:spPr>
          <a:xfrm>
            <a:off x="8572042" y="3278112"/>
            <a:ext cx="533261" cy="712495"/>
          </a:xfrm>
          <a:prstGeom prst="bentConnector3">
            <a:avLst>
              <a:gd name="adj1" fmla="val 14285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F2CC28D-B074-4E67-8C83-783B514D2B7A}"/>
              </a:ext>
            </a:extLst>
          </p:cNvPr>
          <p:cNvSpPr txBox="1"/>
          <p:nvPr/>
        </p:nvSpPr>
        <p:spPr>
          <a:xfrm>
            <a:off x="3336461" y="110031"/>
            <a:ext cx="6097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#1 Trial Run Method</a:t>
            </a:r>
          </a:p>
        </p:txBody>
      </p:sp>
    </p:spTree>
    <p:extLst>
      <p:ext uri="{BB962C8B-B14F-4D97-AF65-F5344CB8AC3E}">
        <p14:creationId xmlns:p14="http://schemas.microsoft.com/office/powerpoint/2010/main" val="401682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9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me management design template">
  <a:themeElements>
    <a:clrScheme name="Default Design 1">
      <a:dk1>
        <a:srgbClr val="003366"/>
      </a:dk1>
      <a:lt1>
        <a:srgbClr val="FFFFFF"/>
      </a:lt1>
      <a:dk2>
        <a:srgbClr val="003366"/>
      </a:dk2>
      <a:lt2>
        <a:srgbClr val="220011"/>
      </a:lt2>
      <a:accent1>
        <a:srgbClr val="009900"/>
      </a:accent1>
      <a:accent2>
        <a:srgbClr val="336699"/>
      </a:accent2>
      <a:accent3>
        <a:srgbClr val="FFFFFF"/>
      </a:accent3>
      <a:accent4>
        <a:srgbClr val="002A56"/>
      </a:accent4>
      <a:accent5>
        <a:srgbClr val="AACAAA"/>
      </a:accent5>
      <a:accent6>
        <a:srgbClr val="2D5C8A"/>
      </a:accent6>
      <a:hlink>
        <a:srgbClr val="00CC99"/>
      </a:hlink>
      <a:folHlink>
        <a:srgbClr val="0099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3366"/>
        </a:dk1>
        <a:lt1>
          <a:srgbClr val="FFFFFF"/>
        </a:lt1>
        <a:dk2>
          <a:srgbClr val="003366"/>
        </a:dk2>
        <a:lt2>
          <a:srgbClr val="220011"/>
        </a:lt2>
        <a:accent1>
          <a:srgbClr val="009900"/>
        </a:accent1>
        <a:accent2>
          <a:srgbClr val="336699"/>
        </a:accent2>
        <a:accent3>
          <a:srgbClr val="FFFFFF"/>
        </a:accent3>
        <a:accent4>
          <a:srgbClr val="002A56"/>
        </a:accent4>
        <a:accent5>
          <a:srgbClr val="AACAAA"/>
        </a:accent5>
        <a:accent6>
          <a:srgbClr val="2D5C8A"/>
        </a:accent6>
        <a:hlink>
          <a:srgbClr val="00CC99"/>
        </a:hlink>
        <a:folHlink>
          <a:srgbClr val="00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lumns">
  <a:themeElements>
    <a:clrScheme name="Columns 2">
      <a:dk1>
        <a:srgbClr val="003366"/>
      </a:dk1>
      <a:lt1>
        <a:srgbClr val="FFFFFF"/>
      </a:lt1>
      <a:dk2>
        <a:srgbClr val="5E6DA4"/>
      </a:dk2>
      <a:lt2>
        <a:srgbClr val="FFFFFF"/>
      </a:lt2>
      <a:accent1>
        <a:srgbClr val="9966FF"/>
      </a:accent1>
      <a:accent2>
        <a:srgbClr val="00CC66"/>
      </a:accent2>
      <a:accent3>
        <a:srgbClr val="B6BACF"/>
      </a:accent3>
      <a:accent4>
        <a:srgbClr val="DADADA"/>
      </a:accent4>
      <a:accent5>
        <a:srgbClr val="CAB8FF"/>
      </a:accent5>
      <a:accent6>
        <a:srgbClr val="00B95C"/>
      </a:accent6>
      <a:hlink>
        <a:srgbClr val="65C8FF"/>
      </a:hlink>
      <a:folHlink>
        <a:srgbClr val="FFCC99"/>
      </a:folHlink>
    </a:clrScheme>
    <a:fontScheme name="Columns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sng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sng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Columns 1">
        <a:dk1>
          <a:srgbClr val="000066"/>
        </a:dk1>
        <a:lt1>
          <a:srgbClr val="FFFFFF"/>
        </a:lt1>
        <a:dk2>
          <a:srgbClr val="5E6DA4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BAC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2">
        <a:dk1>
          <a:srgbClr val="003366"/>
        </a:dk1>
        <a:lt1>
          <a:srgbClr val="FFFFFF"/>
        </a:lt1>
        <a:dk2>
          <a:srgbClr val="5E6DA4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6BACF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3">
        <a:dk1>
          <a:srgbClr val="000000"/>
        </a:dk1>
        <a:lt1>
          <a:srgbClr val="FFFFFF"/>
        </a:lt1>
        <a:dk2>
          <a:srgbClr val="5E6DA4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6BACF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1372</Words>
  <Application>Microsoft Office PowerPoint</Application>
  <PresentationFormat>Widescreen</PresentationFormat>
  <Paragraphs>458</Paragraphs>
  <Slides>37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Arial</vt:lpstr>
      <vt:lpstr>Calibri</vt:lpstr>
      <vt:lpstr>Calibri Light</vt:lpstr>
      <vt:lpstr>Courier New</vt:lpstr>
      <vt:lpstr>Gill Sans MT</vt:lpstr>
      <vt:lpstr>Times</vt:lpstr>
      <vt:lpstr>Times New Roman</vt:lpstr>
      <vt:lpstr>Trebuchet MS</vt:lpstr>
      <vt:lpstr>Wingdings</vt:lpstr>
      <vt:lpstr>19_Office Theme</vt:lpstr>
      <vt:lpstr>Time management design template</vt:lpstr>
      <vt:lpstr>Columns</vt:lpstr>
      <vt:lpstr>Bitmap Image</vt:lpstr>
      <vt:lpstr>PowerPoint Presentation</vt:lpstr>
      <vt:lpstr>Build a TEAM</vt:lpstr>
      <vt:lpstr>PowerPoint Presentation</vt:lpstr>
      <vt:lpstr>Monkey See Monkey 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Ng</dc:creator>
  <cp:lastModifiedBy>Richard Ng</cp:lastModifiedBy>
  <cp:revision>16</cp:revision>
  <dcterms:created xsi:type="dcterms:W3CDTF">2019-02-01T08:07:39Z</dcterms:created>
  <dcterms:modified xsi:type="dcterms:W3CDTF">2019-02-02T06:52:08Z</dcterms:modified>
</cp:coreProperties>
</file>